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13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77" r:id="rId7"/>
    <p:sldId id="393" r:id="rId8"/>
    <p:sldId id="392" r:id="rId9"/>
    <p:sldId id="265" r:id="rId10"/>
    <p:sldId id="266" r:id="rId11"/>
    <p:sldId id="267" r:id="rId12"/>
    <p:sldId id="268" r:id="rId13"/>
    <p:sldId id="276" r:id="rId14"/>
    <p:sldId id="281" r:id="rId15"/>
    <p:sldId id="272" r:id="rId16"/>
    <p:sldId id="273" r:id="rId17"/>
    <p:sldId id="275" r:id="rId18"/>
    <p:sldId id="394" r:id="rId19"/>
  </p:sldIdLst>
  <p:sldSz cx="12242800" cy="7200900"/>
  <p:notesSz cx="12242800" cy="7200900"/>
  <p:embeddedFontLst>
    <p:embeddedFont>
      <p:font typeface="Century Gothic" panose="020B0502020202020204" pitchFamily="34" charset="0"/>
      <p:regular r:id="rId20"/>
      <p:bold r:id="rId21"/>
      <p:italic r:id="rId22"/>
      <p:boldItalic r:id="rId23"/>
    </p:embeddedFont>
    <p:embeddedFont>
      <p:font typeface="Circe" panose="020B0604020202020204" charset="-52"/>
      <p:regular r:id="rId24"/>
    </p:embeddedFont>
    <p:embeddedFont>
      <p:font typeface="DIN Pro Black" panose="020B0604020202020204" charset="0"/>
      <p:bold r:id="rId25"/>
    </p:embeddedFont>
    <p:embeddedFont>
      <p:font typeface="DIN Pro Bold" panose="020B0604020202020204" charset="0"/>
      <p:bold r:id="rId26"/>
      <p:boldItalic r:id="rId27"/>
    </p:embeddedFont>
    <p:embeddedFont>
      <p:font typeface="DIN Pro Light" panose="020B0604020202020204" charset="0"/>
      <p:regular r:id="rId28"/>
    </p:embeddedFont>
    <p:embeddedFont>
      <p:font typeface="DIN Pro Regular" panose="020B0504020101020102" charset="0"/>
      <p:regular r:id="rId29"/>
      <p:italic r:id="rId30"/>
    </p:embeddedFont>
    <p:embeddedFont>
      <p:font typeface="Webdings" panose="05030102010509060703" pitchFamily="18" charset="2"/>
      <p:regular r:id="rId31"/>
    </p:embeddedFont>
    <p:embeddedFont>
      <p:font typeface="Wingdings 3" panose="05040102010807070707" pitchFamily="18" charset="2"/>
      <p:regular r:id="rId32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04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4660"/>
  </p:normalViewPr>
  <p:slideViewPr>
    <p:cSldViewPr>
      <p:cViewPr varScale="1">
        <p:scale>
          <a:sx n="103" d="100"/>
          <a:sy n="103" d="100"/>
        </p:scale>
        <p:origin x="576" y="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0" y="6350"/>
            <a:ext cx="12227293" cy="718729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340345" y="2256358"/>
            <a:ext cx="5461000" cy="1280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C02241"/>
                </a:solidFill>
                <a:latin typeface="DIN Pro Black"/>
                <a:cs typeface="DIN Pro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36420" y="4032504"/>
            <a:ext cx="8569960" cy="18002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231F20"/>
                </a:solidFill>
                <a:latin typeface="DIN Pro Regular"/>
                <a:cs typeface="DIN Pro Regular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5614A"/>
                </a:solidFill>
                <a:latin typeface="DIN Pro Regular"/>
                <a:cs typeface="DIN Pro Regular"/>
              </a:defRPr>
            </a:lvl1pPr>
          </a:lstStyle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‹#›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C02241"/>
                </a:solidFill>
                <a:latin typeface="DIN Pro Black"/>
                <a:cs typeface="DIN Pro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231F20"/>
                </a:solidFill>
                <a:latin typeface="DIN Pro Regular"/>
                <a:cs typeface="DIN Pro Regular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5614A"/>
                </a:solidFill>
                <a:latin typeface="DIN Pro Regular"/>
                <a:cs typeface="DIN Pro Regular"/>
              </a:defRPr>
            </a:lvl1pPr>
          </a:lstStyle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‹#›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C02241"/>
                </a:solidFill>
                <a:latin typeface="DIN Pro Black"/>
                <a:cs typeface="DIN Pro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12140" y="1656207"/>
            <a:ext cx="5325618" cy="4752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305042" y="1656207"/>
            <a:ext cx="5325618" cy="4752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5614A"/>
                </a:solidFill>
                <a:latin typeface="DIN Pro Regular"/>
                <a:cs typeface="DIN Pro Regular"/>
              </a:defRPr>
            </a:lvl1pPr>
          </a:lstStyle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‹#›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C02241"/>
                </a:solidFill>
                <a:latin typeface="DIN Pro Black"/>
                <a:cs typeface="DIN Pro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5614A"/>
                </a:solidFill>
                <a:latin typeface="DIN Pro Regular"/>
                <a:cs typeface="DIN Pro Regular"/>
              </a:defRPr>
            </a:lvl1pPr>
          </a:lstStyle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‹#›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85614A"/>
                </a:solidFill>
                <a:latin typeface="DIN Pro Regular"/>
                <a:cs typeface="DIN Pro Regular"/>
              </a:defRPr>
            </a:lvl1pPr>
          </a:lstStyle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‹#›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7921" y="689540"/>
            <a:ext cx="11262360" cy="8483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C02241"/>
                </a:solidFill>
                <a:latin typeface="DIN Pro Black"/>
                <a:cs typeface="DIN Pro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759899" y="2668340"/>
            <a:ext cx="6083934" cy="3667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231F20"/>
                </a:solidFill>
                <a:latin typeface="DIN Pro Regular"/>
                <a:cs typeface="DIN Pro Regular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62552" y="6696837"/>
            <a:ext cx="3917696" cy="3600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12140" y="6696837"/>
            <a:ext cx="2815844" cy="3600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504334" y="6843823"/>
            <a:ext cx="393065" cy="2717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85614A"/>
                </a:solidFill>
                <a:latin typeface="DIN Pro Regular"/>
                <a:cs typeface="DIN Pro Regular"/>
              </a:defRPr>
            </a:lvl1pPr>
          </a:lstStyle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‹#›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8.png"/><Relationship Id="rId7" Type="http://schemas.openxmlformats.org/officeDocument/2006/relationships/image" Target="../media/image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551180" marR="5080" indent="-539115">
              <a:lnSpc>
                <a:spcPts val="4600"/>
              </a:lnSpc>
              <a:spcBef>
                <a:spcPts val="820"/>
              </a:spcBef>
            </a:pPr>
            <a:r>
              <a:rPr sz="4400" spc="50" dirty="0">
                <a:solidFill>
                  <a:srgbClr val="FFFFFF"/>
                </a:solidFill>
              </a:rPr>
              <a:t>ГОСУДАРСТВЕННАЯ </a:t>
            </a:r>
            <a:r>
              <a:rPr sz="4400" spc="60" dirty="0">
                <a:solidFill>
                  <a:srgbClr val="FFFFFF"/>
                </a:solidFill>
              </a:rPr>
              <a:t>ПОДДЕРЖКА</a:t>
            </a:r>
            <a:r>
              <a:rPr sz="4400" spc="120" dirty="0">
                <a:solidFill>
                  <a:srgbClr val="FFFFFF"/>
                </a:solidFill>
              </a:rPr>
              <a:t> </a:t>
            </a:r>
            <a:r>
              <a:rPr sz="4400" spc="60" dirty="0">
                <a:solidFill>
                  <a:srgbClr val="FFFFFF"/>
                </a:solidFill>
              </a:rPr>
              <a:t>МСП</a:t>
            </a:r>
            <a:endParaRPr sz="4400" dirty="0"/>
          </a:p>
        </p:txBody>
      </p:sp>
      <p:sp>
        <p:nvSpPr>
          <p:cNvPr id="3" name="object 3"/>
          <p:cNvSpPr txBox="1"/>
          <p:nvPr/>
        </p:nvSpPr>
        <p:spPr>
          <a:xfrm>
            <a:off x="6157184" y="3907358"/>
            <a:ext cx="56432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FFFFFF"/>
                </a:solidFill>
                <a:latin typeface="DIN Pro Black"/>
                <a:cs typeface="DIN Pro Black"/>
              </a:rPr>
              <a:t>В</a:t>
            </a:r>
            <a:r>
              <a:rPr sz="3600" b="1" spc="90" dirty="0">
                <a:solidFill>
                  <a:srgbClr val="FFFFFF"/>
                </a:solidFill>
                <a:latin typeface="DIN Pro Black"/>
                <a:cs typeface="DIN Pro Black"/>
              </a:rPr>
              <a:t> </a:t>
            </a:r>
            <a:r>
              <a:rPr sz="3600" b="1" spc="50" dirty="0">
                <a:solidFill>
                  <a:srgbClr val="FFFFFF"/>
                </a:solidFill>
                <a:latin typeface="DIN Pro Black"/>
                <a:cs typeface="DIN Pro Black"/>
              </a:rPr>
              <a:t>РЕСПУБЛИКЕ</a:t>
            </a:r>
            <a:r>
              <a:rPr sz="3600" b="1" spc="90" dirty="0">
                <a:solidFill>
                  <a:srgbClr val="FFFFFF"/>
                </a:solidFill>
                <a:latin typeface="DIN Pro Black"/>
                <a:cs typeface="DIN Pro Black"/>
              </a:rPr>
              <a:t> </a:t>
            </a:r>
            <a:r>
              <a:rPr sz="3600" b="1" spc="45" dirty="0">
                <a:solidFill>
                  <a:srgbClr val="FFFFFF"/>
                </a:solidFill>
                <a:latin typeface="DIN Pro Black"/>
                <a:cs typeface="DIN Pro Black"/>
              </a:rPr>
              <a:t>БУРЯТИЯ</a:t>
            </a:r>
            <a:endParaRPr sz="3600">
              <a:latin typeface="DIN Pro Black"/>
              <a:cs typeface="DIN Pro Black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42358" y="457200"/>
            <a:ext cx="11240770" cy="6034405"/>
            <a:chOff x="542358" y="457200"/>
            <a:chExt cx="11240770" cy="6034405"/>
          </a:xfrm>
        </p:grpSpPr>
        <p:sp>
          <p:nvSpPr>
            <p:cNvPr id="5" name="object 5"/>
            <p:cNvSpPr/>
            <p:nvPr/>
          </p:nvSpPr>
          <p:spPr>
            <a:xfrm>
              <a:off x="5174999" y="3724596"/>
              <a:ext cx="6607809" cy="0"/>
            </a:xfrm>
            <a:custGeom>
              <a:avLst/>
              <a:gdLst/>
              <a:ahLst/>
              <a:cxnLst/>
              <a:rect l="l" t="t" r="r" b="b"/>
              <a:pathLst>
                <a:path w="6607809">
                  <a:moveTo>
                    <a:pt x="0" y="0"/>
                  </a:moveTo>
                  <a:lnTo>
                    <a:pt x="6607797" y="0"/>
                  </a:lnTo>
                </a:path>
              </a:pathLst>
            </a:custGeom>
            <a:ln w="38100">
              <a:solidFill>
                <a:srgbClr val="C022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2358" y="1040748"/>
              <a:ext cx="5448300" cy="5450840"/>
            </a:xfrm>
            <a:custGeom>
              <a:avLst/>
              <a:gdLst/>
              <a:ahLst/>
              <a:cxnLst/>
              <a:rect l="l" t="t" r="r" b="b"/>
              <a:pathLst>
                <a:path w="5448300" h="5450840">
                  <a:moveTo>
                    <a:pt x="2764383" y="0"/>
                  </a:moveTo>
                  <a:lnTo>
                    <a:pt x="2715757" y="413"/>
                  </a:lnTo>
                  <a:lnTo>
                    <a:pt x="2667334" y="1648"/>
                  </a:lnTo>
                  <a:lnTo>
                    <a:pt x="2619121" y="3697"/>
                  </a:lnTo>
                  <a:lnTo>
                    <a:pt x="2571125" y="6555"/>
                  </a:lnTo>
                  <a:lnTo>
                    <a:pt x="2523352" y="10215"/>
                  </a:lnTo>
                  <a:lnTo>
                    <a:pt x="2475810" y="14669"/>
                  </a:lnTo>
                  <a:lnTo>
                    <a:pt x="2428506" y="19912"/>
                  </a:lnTo>
                  <a:lnTo>
                    <a:pt x="2381446" y="25935"/>
                  </a:lnTo>
                  <a:lnTo>
                    <a:pt x="2334637" y="32733"/>
                  </a:lnTo>
                  <a:lnTo>
                    <a:pt x="2288086" y="40299"/>
                  </a:lnTo>
                  <a:lnTo>
                    <a:pt x="2241799" y="48626"/>
                  </a:lnTo>
                  <a:lnTo>
                    <a:pt x="2195785" y="57706"/>
                  </a:lnTo>
                  <a:lnTo>
                    <a:pt x="2150048" y="67535"/>
                  </a:lnTo>
                  <a:lnTo>
                    <a:pt x="2104598" y="78104"/>
                  </a:lnTo>
                  <a:lnTo>
                    <a:pt x="2059439" y="89407"/>
                  </a:lnTo>
                  <a:lnTo>
                    <a:pt x="2014580" y="101437"/>
                  </a:lnTo>
                  <a:lnTo>
                    <a:pt x="1970026" y="114187"/>
                  </a:lnTo>
                  <a:lnTo>
                    <a:pt x="1925785" y="127651"/>
                  </a:lnTo>
                  <a:lnTo>
                    <a:pt x="1881864" y="141822"/>
                  </a:lnTo>
                  <a:lnTo>
                    <a:pt x="1838270" y="156694"/>
                  </a:lnTo>
                  <a:lnTo>
                    <a:pt x="1795009" y="172258"/>
                  </a:lnTo>
                  <a:lnTo>
                    <a:pt x="1752087" y="188510"/>
                  </a:lnTo>
                  <a:lnTo>
                    <a:pt x="1709513" y="205441"/>
                  </a:lnTo>
                  <a:lnTo>
                    <a:pt x="1667293" y="223045"/>
                  </a:lnTo>
                  <a:lnTo>
                    <a:pt x="1625434" y="241316"/>
                  </a:lnTo>
                  <a:lnTo>
                    <a:pt x="1583942" y="260246"/>
                  </a:lnTo>
                  <a:lnTo>
                    <a:pt x="1542825" y="279829"/>
                  </a:lnTo>
                  <a:lnTo>
                    <a:pt x="1502089" y="300058"/>
                  </a:lnTo>
                  <a:lnTo>
                    <a:pt x="1461741" y="320927"/>
                  </a:lnTo>
                  <a:lnTo>
                    <a:pt x="1421788" y="342428"/>
                  </a:lnTo>
                  <a:lnTo>
                    <a:pt x="1382237" y="364555"/>
                  </a:lnTo>
                  <a:lnTo>
                    <a:pt x="1343095" y="387302"/>
                  </a:lnTo>
                  <a:lnTo>
                    <a:pt x="1304368" y="410660"/>
                  </a:lnTo>
                  <a:lnTo>
                    <a:pt x="1266064" y="434624"/>
                  </a:lnTo>
                  <a:lnTo>
                    <a:pt x="1228189" y="459187"/>
                  </a:lnTo>
                  <a:lnTo>
                    <a:pt x="1190750" y="484342"/>
                  </a:lnTo>
                  <a:lnTo>
                    <a:pt x="1153755" y="510082"/>
                  </a:lnTo>
                  <a:lnTo>
                    <a:pt x="1117209" y="536401"/>
                  </a:lnTo>
                  <a:lnTo>
                    <a:pt x="1081119" y="563292"/>
                  </a:lnTo>
                  <a:lnTo>
                    <a:pt x="1045493" y="590748"/>
                  </a:lnTo>
                  <a:lnTo>
                    <a:pt x="1010338" y="618762"/>
                  </a:lnTo>
                  <a:lnTo>
                    <a:pt x="975660" y="647327"/>
                  </a:lnTo>
                  <a:lnTo>
                    <a:pt x="941466" y="676437"/>
                  </a:lnTo>
                  <a:lnTo>
                    <a:pt x="907763" y="706086"/>
                  </a:lnTo>
                  <a:lnTo>
                    <a:pt x="874557" y="736265"/>
                  </a:lnTo>
                  <a:lnTo>
                    <a:pt x="841857" y="766969"/>
                  </a:lnTo>
                  <a:lnTo>
                    <a:pt x="809667" y="798191"/>
                  </a:lnTo>
                  <a:lnTo>
                    <a:pt x="777997" y="829924"/>
                  </a:lnTo>
                  <a:lnTo>
                    <a:pt x="746851" y="862161"/>
                  </a:lnTo>
                  <a:lnTo>
                    <a:pt x="716237" y="894896"/>
                  </a:lnTo>
                  <a:lnTo>
                    <a:pt x="686163" y="928121"/>
                  </a:lnTo>
                  <a:lnTo>
                    <a:pt x="656634" y="961831"/>
                  </a:lnTo>
                  <a:lnTo>
                    <a:pt x="627658" y="996017"/>
                  </a:lnTo>
                  <a:lnTo>
                    <a:pt x="599241" y="1030674"/>
                  </a:lnTo>
                  <a:lnTo>
                    <a:pt x="571390" y="1065795"/>
                  </a:lnTo>
                  <a:lnTo>
                    <a:pt x="544113" y="1101373"/>
                  </a:lnTo>
                  <a:lnTo>
                    <a:pt x="517416" y="1137401"/>
                  </a:lnTo>
                  <a:lnTo>
                    <a:pt x="491305" y="1173872"/>
                  </a:lnTo>
                  <a:lnTo>
                    <a:pt x="465789" y="1210780"/>
                  </a:lnTo>
                  <a:lnTo>
                    <a:pt x="440873" y="1248118"/>
                  </a:lnTo>
                  <a:lnTo>
                    <a:pt x="416564" y="1285879"/>
                  </a:lnTo>
                  <a:lnTo>
                    <a:pt x="392870" y="1324057"/>
                  </a:lnTo>
                  <a:lnTo>
                    <a:pt x="369796" y="1362644"/>
                  </a:lnTo>
                  <a:lnTo>
                    <a:pt x="347351" y="1401634"/>
                  </a:lnTo>
                  <a:lnTo>
                    <a:pt x="325541" y="1441021"/>
                  </a:lnTo>
                  <a:lnTo>
                    <a:pt x="304372" y="1480797"/>
                  </a:lnTo>
                  <a:lnTo>
                    <a:pt x="283852" y="1520955"/>
                  </a:lnTo>
                  <a:lnTo>
                    <a:pt x="263987" y="1561489"/>
                  </a:lnTo>
                  <a:lnTo>
                    <a:pt x="244785" y="1602393"/>
                  </a:lnTo>
                  <a:lnTo>
                    <a:pt x="226252" y="1643659"/>
                  </a:lnTo>
                  <a:lnTo>
                    <a:pt x="208394" y="1685280"/>
                  </a:lnTo>
                  <a:lnTo>
                    <a:pt x="191220" y="1727251"/>
                  </a:lnTo>
                  <a:lnTo>
                    <a:pt x="174735" y="1769563"/>
                  </a:lnTo>
                  <a:lnTo>
                    <a:pt x="158946" y="1812211"/>
                  </a:lnTo>
                  <a:lnTo>
                    <a:pt x="143861" y="1855187"/>
                  </a:lnTo>
                  <a:lnTo>
                    <a:pt x="129486" y="1898486"/>
                  </a:lnTo>
                  <a:lnTo>
                    <a:pt x="115829" y="1942099"/>
                  </a:lnTo>
                  <a:lnTo>
                    <a:pt x="102895" y="1986021"/>
                  </a:lnTo>
                  <a:lnTo>
                    <a:pt x="90692" y="2030244"/>
                  </a:lnTo>
                  <a:lnTo>
                    <a:pt x="79226" y="2074762"/>
                  </a:lnTo>
                  <a:lnTo>
                    <a:pt x="68506" y="2119568"/>
                  </a:lnTo>
                  <a:lnTo>
                    <a:pt x="58536" y="2164656"/>
                  </a:lnTo>
                  <a:lnTo>
                    <a:pt x="49325" y="2210018"/>
                  </a:lnTo>
                  <a:lnTo>
                    <a:pt x="40878" y="2255648"/>
                  </a:lnTo>
                  <a:lnTo>
                    <a:pt x="33204" y="2301539"/>
                  </a:lnTo>
                  <a:lnTo>
                    <a:pt x="26308" y="2347684"/>
                  </a:lnTo>
                  <a:lnTo>
                    <a:pt x="20198" y="2394077"/>
                  </a:lnTo>
                  <a:lnTo>
                    <a:pt x="14880" y="2440711"/>
                  </a:lnTo>
                  <a:lnTo>
                    <a:pt x="10362" y="2487579"/>
                  </a:lnTo>
                  <a:lnTo>
                    <a:pt x="6650" y="2534673"/>
                  </a:lnTo>
                  <a:lnTo>
                    <a:pt x="3751" y="2581989"/>
                  </a:lnTo>
                  <a:lnTo>
                    <a:pt x="1671" y="2629518"/>
                  </a:lnTo>
                  <a:lnTo>
                    <a:pt x="419" y="2677254"/>
                  </a:lnTo>
                  <a:lnTo>
                    <a:pt x="0" y="2725191"/>
                  </a:lnTo>
                  <a:lnTo>
                    <a:pt x="419" y="2773128"/>
                  </a:lnTo>
                  <a:lnTo>
                    <a:pt x="1671" y="2820864"/>
                  </a:lnTo>
                  <a:lnTo>
                    <a:pt x="3751" y="2868394"/>
                  </a:lnTo>
                  <a:lnTo>
                    <a:pt x="6650" y="2915710"/>
                  </a:lnTo>
                  <a:lnTo>
                    <a:pt x="10362" y="2962805"/>
                  </a:lnTo>
                  <a:lnTo>
                    <a:pt x="14880" y="3009673"/>
                  </a:lnTo>
                  <a:lnTo>
                    <a:pt x="20198" y="3056307"/>
                  </a:lnTo>
                  <a:lnTo>
                    <a:pt x="26308" y="3102700"/>
                  </a:lnTo>
                  <a:lnTo>
                    <a:pt x="33204" y="3148846"/>
                  </a:lnTo>
                  <a:lnTo>
                    <a:pt x="40878" y="3194737"/>
                  </a:lnTo>
                  <a:lnTo>
                    <a:pt x="49325" y="3240368"/>
                  </a:lnTo>
                  <a:lnTo>
                    <a:pt x="58536" y="3285730"/>
                  </a:lnTo>
                  <a:lnTo>
                    <a:pt x="68506" y="3330818"/>
                  </a:lnTo>
                  <a:lnTo>
                    <a:pt x="79226" y="3375624"/>
                  </a:lnTo>
                  <a:lnTo>
                    <a:pt x="90692" y="3420143"/>
                  </a:lnTo>
                  <a:lnTo>
                    <a:pt x="102895" y="3464366"/>
                  </a:lnTo>
                  <a:lnTo>
                    <a:pt x="115829" y="3508289"/>
                  </a:lnTo>
                  <a:lnTo>
                    <a:pt x="129486" y="3551902"/>
                  </a:lnTo>
                  <a:lnTo>
                    <a:pt x="143861" y="3595201"/>
                  </a:lnTo>
                  <a:lnTo>
                    <a:pt x="158946" y="3638177"/>
                  </a:lnTo>
                  <a:lnTo>
                    <a:pt x="174735" y="3680826"/>
                  </a:lnTo>
                  <a:lnTo>
                    <a:pt x="191220" y="3723138"/>
                  </a:lnTo>
                  <a:lnTo>
                    <a:pt x="208394" y="3765109"/>
                  </a:lnTo>
                  <a:lnTo>
                    <a:pt x="226252" y="3806731"/>
                  </a:lnTo>
                  <a:lnTo>
                    <a:pt x="244785" y="3847997"/>
                  </a:lnTo>
                  <a:lnTo>
                    <a:pt x="263987" y="3888900"/>
                  </a:lnTo>
                  <a:lnTo>
                    <a:pt x="283852" y="3929435"/>
                  </a:lnTo>
                  <a:lnTo>
                    <a:pt x="304372" y="3969594"/>
                  </a:lnTo>
                  <a:lnTo>
                    <a:pt x="325541" y="4009369"/>
                  </a:lnTo>
                  <a:lnTo>
                    <a:pt x="347351" y="4048756"/>
                  </a:lnTo>
                  <a:lnTo>
                    <a:pt x="369796" y="4087746"/>
                  </a:lnTo>
                  <a:lnTo>
                    <a:pt x="392870" y="4126334"/>
                  </a:lnTo>
                  <a:lnTo>
                    <a:pt x="416564" y="4164512"/>
                  </a:lnTo>
                  <a:lnTo>
                    <a:pt x="440873" y="4202273"/>
                  </a:lnTo>
                  <a:lnTo>
                    <a:pt x="465789" y="4239611"/>
                  </a:lnTo>
                  <a:lnTo>
                    <a:pt x="491305" y="4276519"/>
                  </a:lnTo>
                  <a:lnTo>
                    <a:pt x="517416" y="4312991"/>
                  </a:lnTo>
                  <a:lnTo>
                    <a:pt x="544113" y="4349019"/>
                  </a:lnTo>
                  <a:lnTo>
                    <a:pt x="571390" y="4384597"/>
                  </a:lnTo>
                  <a:lnTo>
                    <a:pt x="599241" y="4419718"/>
                  </a:lnTo>
                  <a:lnTo>
                    <a:pt x="627658" y="4454375"/>
                  </a:lnTo>
                  <a:lnTo>
                    <a:pt x="656634" y="4488562"/>
                  </a:lnTo>
                  <a:lnTo>
                    <a:pt x="686163" y="4522271"/>
                  </a:lnTo>
                  <a:lnTo>
                    <a:pt x="716237" y="4555497"/>
                  </a:lnTo>
                  <a:lnTo>
                    <a:pt x="746851" y="4588231"/>
                  </a:lnTo>
                  <a:lnTo>
                    <a:pt x="777997" y="4620469"/>
                  </a:lnTo>
                  <a:lnTo>
                    <a:pt x="809667" y="4652202"/>
                  </a:lnTo>
                  <a:lnTo>
                    <a:pt x="841857" y="4683424"/>
                  </a:lnTo>
                  <a:lnTo>
                    <a:pt x="874557" y="4714128"/>
                  </a:lnTo>
                  <a:lnTo>
                    <a:pt x="907763" y="4744307"/>
                  </a:lnTo>
                  <a:lnTo>
                    <a:pt x="941466" y="4773956"/>
                  </a:lnTo>
                  <a:lnTo>
                    <a:pt x="975660" y="4803066"/>
                  </a:lnTo>
                  <a:lnTo>
                    <a:pt x="1010338" y="4831632"/>
                  </a:lnTo>
                  <a:lnTo>
                    <a:pt x="1045493" y="4859646"/>
                  </a:lnTo>
                  <a:lnTo>
                    <a:pt x="1081119" y="4887102"/>
                  </a:lnTo>
                  <a:lnTo>
                    <a:pt x="1117209" y="4913992"/>
                  </a:lnTo>
                  <a:lnTo>
                    <a:pt x="1153755" y="4940311"/>
                  </a:lnTo>
                  <a:lnTo>
                    <a:pt x="1190750" y="4966052"/>
                  </a:lnTo>
                  <a:lnTo>
                    <a:pt x="1228189" y="4991207"/>
                  </a:lnTo>
                  <a:lnTo>
                    <a:pt x="1266064" y="5015770"/>
                  </a:lnTo>
                  <a:lnTo>
                    <a:pt x="1304368" y="5039734"/>
                  </a:lnTo>
                  <a:lnTo>
                    <a:pt x="1343095" y="5063092"/>
                  </a:lnTo>
                  <a:lnTo>
                    <a:pt x="1382237" y="5085839"/>
                  </a:lnTo>
                  <a:lnTo>
                    <a:pt x="1421788" y="5107966"/>
                  </a:lnTo>
                  <a:lnTo>
                    <a:pt x="1461741" y="5129467"/>
                  </a:lnTo>
                  <a:lnTo>
                    <a:pt x="1502089" y="5150336"/>
                  </a:lnTo>
                  <a:lnTo>
                    <a:pt x="1542825" y="5170565"/>
                  </a:lnTo>
                  <a:lnTo>
                    <a:pt x="1583942" y="5190148"/>
                  </a:lnTo>
                  <a:lnTo>
                    <a:pt x="1625434" y="5209079"/>
                  </a:lnTo>
                  <a:lnTo>
                    <a:pt x="1667293" y="5227349"/>
                  </a:lnTo>
                  <a:lnTo>
                    <a:pt x="1709513" y="5244954"/>
                  </a:lnTo>
                  <a:lnTo>
                    <a:pt x="1752087" y="5261885"/>
                  </a:lnTo>
                  <a:lnTo>
                    <a:pt x="1795009" y="5278136"/>
                  </a:lnTo>
                  <a:lnTo>
                    <a:pt x="1838270" y="5293701"/>
                  </a:lnTo>
                  <a:lnTo>
                    <a:pt x="1881864" y="5308572"/>
                  </a:lnTo>
                  <a:lnTo>
                    <a:pt x="1925785" y="5322743"/>
                  </a:lnTo>
                  <a:lnTo>
                    <a:pt x="1970026" y="5336207"/>
                  </a:lnTo>
                  <a:lnTo>
                    <a:pt x="2014580" y="5348958"/>
                  </a:lnTo>
                  <a:lnTo>
                    <a:pt x="2059439" y="5360988"/>
                  </a:lnTo>
                  <a:lnTo>
                    <a:pt x="2104598" y="5372291"/>
                  </a:lnTo>
                  <a:lnTo>
                    <a:pt x="2150048" y="5382860"/>
                  </a:lnTo>
                  <a:lnTo>
                    <a:pt x="2195785" y="5392688"/>
                  </a:lnTo>
                  <a:lnTo>
                    <a:pt x="2241799" y="5401769"/>
                  </a:lnTo>
                  <a:lnTo>
                    <a:pt x="2288086" y="5410096"/>
                  </a:lnTo>
                  <a:lnTo>
                    <a:pt x="2334637" y="5417661"/>
                  </a:lnTo>
                  <a:lnTo>
                    <a:pt x="2381446" y="5424459"/>
                  </a:lnTo>
                  <a:lnTo>
                    <a:pt x="2428506" y="5430483"/>
                  </a:lnTo>
                  <a:lnTo>
                    <a:pt x="2475810" y="5435725"/>
                  </a:lnTo>
                  <a:lnTo>
                    <a:pt x="2523352" y="5440179"/>
                  </a:lnTo>
                  <a:lnTo>
                    <a:pt x="2571125" y="5443839"/>
                  </a:lnTo>
                  <a:lnTo>
                    <a:pt x="2619121" y="5446697"/>
                  </a:lnTo>
                  <a:lnTo>
                    <a:pt x="2667334" y="5448747"/>
                  </a:lnTo>
                  <a:lnTo>
                    <a:pt x="2715757" y="5449982"/>
                  </a:lnTo>
                  <a:lnTo>
                    <a:pt x="2764383" y="5450395"/>
                  </a:lnTo>
                  <a:lnTo>
                    <a:pt x="2814822" y="5449950"/>
                  </a:lnTo>
                  <a:lnTo>
                    <a:pt x="2865042" y="5448622"/>
                  </a:lnTo>
                  <a:lnTo>
                    <a:pt x="2915035" y="5446417"/>
                  </a:lnTo>
                  <a:lnTo>
                    <a:pt x="2964793" y="5443342"/>
                  </a:lnTo>
                  <a:lnTo>
                    <a:pt x="3014310" y="5439407"/>
                  </a:lnTo>
                  <a:lnTo>
                    <a:pt x="3063577" y="5434617"/>
                  </a:lnTo>
                  <a:lnTo>
                    <a:pt x="3112587" y="5428981"/>
                  </a:lnTo>
                  <a:lnTo>
                    <a:pt x="3161332" y="5422506"/>
                  </a:lnTo>
                  <a:lnTo>
                    <a:pt x="3209804" y="5415200"/>
                  </a:lnTo>
                  <a:lnTo>
                    <a:pt x="3257996" y="5407070"/>
                  </a:lnTo>
                  <a:lnTo>
                    <a:pt x="3305900" y="5398124"/>
                  </a:lnTo>
                  <a:lnTo>
                    <a:pt x="3353509" y="5388369"/>
                  </a:lnTo>
                  <a:lnTo>
                    <a:pt x="3400814" y="5377814"/>
                  </a:lnTo>
                  <a:lnTo>
                    <a:pt x="3447809" y="5366464"/>
                  </a:lnTo>
                  <a:lnTo>
                    <a:pt x="3494485" y="5354329"/>
                  </a:lnTo>
                  <a:lnTo>
                    <a:pt x="3540835" y="5341415"/>
                  </a:lnTo>
                  <a:lnTo>
                    <a:pt x="3586851" y="5327730"/>
                  </a:lnTo>
                  <a:lnTo>
                    <a:pt x="3632526" y="5313281"/>
                  </a:lnTo>
                  <a:lnTo>
                    <a:pt x="3677852" y="5298077"/>
                  </a:lnTo>
                  <a:lnTo>
                    <a:pt x="3722821" y="5282125"/>
                  </a:lnTo>
                  <a:lnTo>
                    <a:pt x="3767426" y="5265431"/>
                  </a:lnTo>
                  <a:lnTo>
                    <a:pt x="3811659" y="5248005"/>
                  </a:lnTo>
                  <a:lnTo>
                    <a:pt x="3855513" y="5229853"/>
                  </a:lnTo>
                  <a:lnTo>
                    <a:pt x="3898979" y="5210982"/>
                  </a:lnTo>
                  <a:lnTo>
                    <a:pt x="3942050" y="5191401"/>
                  </a:lnTo>
                  <a:lnTo>
                    <a:pt x="3984719" y="5171117"/>
                  </a:lnTo>
                  <a:lnTo>
                    <a:pt x="4026977" y="5150138"/>
                  </a:lnTo>
                  <a:lnTo>
                    <a:pt x="4068818" y="5128470"/>
                  </a:lnTo>
                  <a:lnTo>
                    <a:pt x="4110233" y="5106123"/>
                  </a:lnTo>
                  <a:lnTo>
                    <a:pt x="4151215" y="5083102"/>
                  </a:lnTo>
                  <a:lnTo>
                    <a:pt x="4191757" y="5059416"/>
                  </a:lnTo>
                  <a:lnTo>
                    <a:pt x="4231850" y="5035072"/>
                  </a:lnTo>
                  <a:lnTo>
                    <a:pt x="4271487" y="5010077"/>
                  </a:lnTo>
                  <a:lnTo>
                    <a:pt x="4310660" y="4984440"/>
                  </a:lnTo>
                  <a:lnTo>
                    <a:pt x="4349362" y="4958168"/>
                  </a:lnTo>
                  <a:lnTo>
                    <a:pt x="4387585" y="4931269"/>
                  </a:lnTo>
                  <a:lnTo>
                    <a:pt x="4425321" y="4903749"/>
                  </a:lnTo>
                  <a:lnTo>
                    <a:pt x="4462563" y="4875616"/>
                  </a:lnTo>
                  <a:lnTo>
                    <a:pt x="4499303" y="4846879"/>
                  </a:lnTo>
                  <a:lnTo>
                    <a:pt x="4535533" y="4817544"/>
                  </a:lnTo>
                  <a:lnTo>
                    <a:pt x="4571247" y="4787620"/>
                  </a:lnTo>
                  <a:lnTo>
                    <a:pt x="4606435" y="4757113"/>
                  </a:lnTo>
                  <a:lnTo>
                    <a:pt x="4641091" y="4726031"/>
                  </a:lnTo>
                  <a:lnTo>
                    <a:pt x="4675207" y="4694381"/>
                  </a:lnTo>
                  <a:lnTo>
                    <a:pt x="4708775" y="4662172"/>
                  </a:lnTo>
                  <a:lnTo>
                    <a:pt x="4741788" y="4629411"/>
                  </a:lnTo>
                  <a:lnTo>
                    <a:pt x="4774237" y="4596106"/>
                  </a:lnTo>
                  <a:lnTo>
                    <a:pt x="4806116" y="4562263"/>
                  </a:lnTo>
                  <a:lnTo>
                    <a:pt x="4837417" y="4527890"/>
                  </a:lnTo>
                  <a:lnTo>
                    <a:pt x="4868131" y="4492996"/>
                  </a:lnTo>
                  <a:lnTo>
                    <a:pt x="4898252" y="4457587"/>
                  </a:lnTo>
                  <a:lnTo>
                    <a:pt x="4927772" y="4421671"/>
                  </a:lnTo>
                  <a:lnTo>
                    <a:pt x="4956682" y="4385256"/>
                  </a:lnTo>
                  <a:lnTo>
                    <a:pt x="4984976" y="4348348"/>
                  </a:lnTo>
                  <a:lnTo>
                    <a:pt x="5012646" y="4310957"/>
                  </a:lnTo>
                  <a:lnTo>
                    <a:pt x="5039684" y="4273089"/>
                  </a:lnTo>
                  <a:lnTo>
                    <a:pt x="5066083" y="4234751"/>
                  </a:lnTo>
                  <a:lnTo>
                    <a:pt x="5091834" y="4195952"/>
                  </a:lnTo>
                  <a:lnTo>
                    <a:pt x="5116930" y="4156699"/>
                  </a:lnTo>
                  <a:lnTo>
                    <a:pt x="5141364" y="4116999"/>
                  </a:lnTo>
                  <a:lnTo>
                    <a:pt x="5165128" y="4076860"/>
                  </a:lnTo>
                  <a:lnTo>
                    <a:pt x="5188215" y="4036290"/>
                  </a:lnTo>
                  <a:lnTo>
                    <a:pt x="5210615" y="3995295"/>
                  </a:lnTo>
                  <a:lnTo>
                    <a:pt x="5232323" y="3953885"/>
                  </a:lnTo>
                  <a:lnTo>
                    <a:pt x="5253330" y="3912065"/>
                  </a:lnTo>
                  <a:lnTo>
                    <a:pt x="5273629" y="3869844"/>
                  </a:lnTo>
                  <a:lnTo>
                    <a:pt x="5293212" y="3827229"/>
                  </a:lnTo>
                  <a:lnTo>
                    <a:pt x="5312072" y="3784228"/>
                  </a:lnTo>
                  <a:lnTo>
                    <a:pt x="5330200" y="3740848"/>
                  </a:lnTo>
                  <a:lnTo>
                    <a:pt x="5347589" y="3697098"/>
                  </a:lnTo>
                  <a:lnTo>
                    <a:pt x="5364231" y="3652983"/>
                  </a:lnTo>
                  <a:lnTo>
                    <a:pt x="5380120" y="3608512"/>
                  </a:lnTo>
                  <a:lnTo>
                    <a:pt x="5395247" y="3563693"/>
                  </a:lnTo>
                  <a:lnTo>
                    <a:pt x="5409604" y="3518533"/>
                  </a:lnTo>
                  <a:lnTo>
                    <a:pt x="5423184" y="3473040"/>
                  </a:lnTo>
                  <a:lnTo>
                    <a:pt x="5435979" y="3427220"/>
                  </a:lnTo>
                  <a:lnTo>
                    <a:pt x="5447982" y="3381082"/>
                  </a:lnTo>
                  <a:lnTo>
                    <a:pt x="2553639" y="2892247"/>
                  </a:lnTo>
                  <a:lnTo>
                    <a:pt x="3770122" y="186067"/>
                  </a:lnTo>
                  <a:lnTo>
                    <a:pt x="3723162" y="168463"/>
                  </a:lnTo>
                  <a:lnTo>
                    <a:pt x="3675800" y="151678"/>
                  </a:lnTo>
                  <a:lnTo>
                    <a:pt x="3628042" y="135723"/>
                  </a:lnTo>
                  <a:lnTo>
                    <a:pt x="3579899" y="120606"/>
                  </a:lnTo>
                  <a:lnTo>
                    <a:pt x="3531379" y="106336"/>
                  </a:lnTo>
                  <a:lnTo>
                    <a:pt x="3482491" y="92922"/>
                  </a:lnTo>
                  <a:lnTo>
                    <a:pt x="3433243" y="80373"/>
                  </a:lnTo>
                  <a:lnTo>
                    <a:pt x="3383646" y="68697"/>
                  </a:lnTo>
                  <a:lnTo>
                    <a:pt x="3333707" y="57905"/>
                  </a:lnTo>
                  <a:lnTo>
                    <a:pt x="3283435" y="48004"/>
                  </a:lnTo>
                  <a:lnTo>
                    <a:pt x="3232840" y="39004"/>
                  </a:lnTo>
                  <a:lnTo>
                    <a:pt x="3181930" y="30913"/>
                  </a:lnTo>
                  <a:lnTo>
                    <a:pt x="3130714" y="23740"/>
                  </a:lnTo>
                  <a:lnTo>
                    <a:pt x="3079201" y="17495"/>
                  </a:lnTo>
                  <a:lnTo>
                    <a:pt x="3027400" y="12187"/>
                  </a:lnTo>
                  <a:lnTo>
                    <a:pt x="2975320" y="7823"/>
                  </a:lnTo>
                  <a:lnTo>
                    <a:pt x="2922969" y="4414"/>
                  </a:lnTo>
                  <a:lnTo>
                    <a:pt x="2870357" y="1967"/>
                  </a:lnTo>
                  <a:lnTo>
                    <a:pt x="2817492" y="493"/>
                  </a:lnTo>
                  <a:lnTo>
                    <a:pt x="2764383" y="0"/>
                  </a:lnTo>
                  <a:close/>
                </a:path>
              </a:pathLst>
            </a:custGeom>
            <a:solidFill>
              <a:srgbClr val="C022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52614" y="1342174"/>
              <a:ext cx="4847869" cy="48387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24662" y="457200"/>
              <a:ext cx="630869" cy="770127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9220259" y="469124"/>
            <a:ext cx="23495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FFFFFF"/>
                </a:solidFill>
                <a:latin typeface="DIN Pro Regular"/>
                <a:cs typeface="DIN Pro Regular"/>
              </a:rPr>
              <a:t>ПРАВИТЕЛЬСТВО </a:t>
            </a:r>
            <a:r>
              <a:rPr sz="1600" dirty="0">
                <a:solidFill>
                  <a:srgbClr val="FFFFFF"/>
                </a:solidFill>
                <a:latin typeface="DIN Pro Regular"/>
                <a:cs typeface="DIN Pro Regular"/>
              </a:rPr>
              <a:t>РЕСПУБЛИКИ</a:t>
            </a:r>
            <a:r>
              <a:rPr sz="1600" spc="270" dirty="0">
                <a:solidFill>
                  <a:srgbClr val="FFFFFF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DIN Pro Regular"/>
                <a:cs typeface="DIN Pro Regular"/>
              </a:rPr>
              <a:t>БУРЯТИЯ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1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592" y="1492109"/>
            <a:ext cx="5696590" cy="512245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255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ГОСУДАРСТВЕННАЯ</a:t>
            </a:r>
            <a:r>
              <a:rPr spc="285" dirty="0"/>
              <a:t> </a:t>
            </a:r>
            <a:r>
              <a:rPr dirty="0"/>
              <a:t>ПОДДЕРЖКА</a:t>
            </a:r>
            <a:r>
              <a:rPr spc="295" dirty="0"/>
              <a:t> </a:t>
            </a:r>
            <a:r>
              <a:rPr dirty="0"/>
              <a:t>В</a:t>
            </a:r>
            <a:r>
              <a:rPr spc="295" dirty="0"/>
              <a:t> </a:t>
            </a:r>
            <a:r>
              <a:rPr dirty="0"/>
              <a:t>СФЕРЕ</a:t>
            </a:r>
            <a:r>
              <a:rPr spc="300" dirty="0"/>
              <a:t> </a:t>
            </a:r>
            <a:r>
              <a:rPr spc="-10" dirty="0"/>
              <a:t>КУЛЬТУРЫ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713196" y="1663801"/>
            <a:ext cx="6238875" cy="738505"/>
          </a:xfrm>
          <a:prstGeom prst="rect">
            <a:avLst/>
          </a:prstGeom>
          <a:solidFill>
            <a:srgbClr val="F99E41"/>
          </a:solidFill>
        </p:spPr>
        <p:txBody>
          <a:bodyPr vert="horz" wrap="square" lIns="0" tIns="91440" rIns="0" bIns="0" rtlCol="0">
            <a:spAutoFit/>
          </a:bodyPr>
          <a:lstStyle/>
          <a:p>
            <a:pPr marL="697865" marR="318770" indent="-379730">
              <a:lnSpc>
                <a:spcPct val="100000"/>
              </a:lnSpc>
              <a:spcBef>
                <a:spcPts val="720"/>
              </a:spcBef>
            </a:pP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ГРАНТЫ</a:t>
            </a:r>
            <a:r>
              <a:rPr sz="1800" b="1" spc="250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ПРАВИТЕЛЬСТВА</a:t>
            </a:r>
            <a:r>
              <a:rPr sz="1800" b="1" spc="250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РЕСПУБЛИКИ</a:t>
            </a:r>
            <a:r>
              <a:rPr sz="1800" b="1" spc="250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DIN Pro Bold"/>
                <a:cs typeface="DIN Pro Bold"/>
              </a:rPr>
              <a:t>БУРЯТИЯ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НА</a:t>
            </a:r>
            <a:r>
              <a:rPr sz="1800" b="1" spc="254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РЕАЛИЗАЦИЮ</a:t>
            </a:r>
            <a:r>
              <a:rPr sz="1800" b="1" spc="254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ТВОРЧЕСКИХ</a:t>
            </a:r>
            <a:r>
              <a:rPr sz="1800" b="1" spc="254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DIN Pro Bold"/>
                <a:cs typeface="DIN Pro Bold"/>
              </a:rPr>
              <a:t>ПРОЕКТОВ:</a:t>
            </a:r>
            <a:endParaRPr sz="1800">
              <a:latin typeface="DIN Pro Bold"/>
              <a:cs typeface="DIN Pro Bold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56210" marR="182880" indent="-144145">
              <a:lnSpc>
                <a:spcPct val="82000"/>
              </a:lnSpc>
              <a:spcBef>
                <a:spcPts val="1005"/>
              </a:spcBef>
            </a:pPr>
            <a:r>
              <a:rPr sz="4200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dirty="0"/>
              <a:t>для</a:t>
            </a:r>
            <a:r>
              <a:rPr spc="-20" dirty="0"/>
              <a:t> </a:t>
            </a:r>
            <a:r>
              <a:rPr dirty="0"/>
              <a:t>некоммерческих</a:t>
            </a:r>
            <a:r>
              <a:rPr spc="-20" dirty="0"/>
              <a:t> </a:t>
            </a:r>
            <a:r>
              <a:rPr dirty="0"/>
              <a:t>организаций,</a:t>
            </a:r>
            <a:r>
              <a:rPr spc="-20" dirty="0"/>
              <a:t> </a:t>
            </a:r>
            <a:r>
              <a:rPr dirty="0"/>
              <a:t>осуществляющих</a:t>
            </a:r>
            <a:r>
              <a:rPr spc="-20" dirty="0"/>
              <a:t> дея- </a:t>
            </a:r>
            <a:r>
              <a:rPr dirty="0"/>
              <a:t>тельность</a:t>
            </a:r>
            <a:r>
              <a:rPr spc="-30" dirty="0"/>
              <a:t> </a:t>
            </a:r>
            <a:r>
              <a:rPr dirty="0"/>
              <a:t>в</a:t>
            </a:r>
            <a:r>
              <a:rPr spc="-25" dirty="0"/>
              <a:t> </a:t>
            </a:r>
            <a:r>
              <a:rPr dirty="0"/>
              <a:t>сфере</a:t>
            </a:r>
            <a:r>
              <a:rPr spc="-25" dirty="0"/>
              <a:t> </a:t>
            </a:r>
            <a:r>
              <a:rPr dirty="0"/>
              <a:t>культуры</a:t>
            </a:r>
            <a:r>
              <a:rPr spc="-25" dirty="0"/>
              <a:t> </a:t>
            </a:r>
            <a:r>
              <a:rPr dirty="0"/>
              <a:t>и</a:t>
            </a:r>
            <a:r>
              <a:rPr spc="-25" dirty="0"/>
              <a:t> </a:t>
            </a:r>
            <a:r>
              <a:rPr spc="-10" dirty="0"/>
              <a:t>искусства</a:t>
            </a:r>
            <a:endParaRPr sz="4200">
              <a:latin typeface="Webdings"/>
              <a:cs typeface="Webdings"/>
            </a:endParaRPr>
          </a:p>
          <a:p>
            <a:pPr marL="84455">
              <a:lnSpc>
                <a:spcPts val="3050"/>
              </a:lnSpc>
            </a:pPr>
            <a:r>
              <a:rPr sz="2600" b="1" dirty="0">
                <a:solidFill>
                  <a:srgbClr val="C02241"/>
                </a:solidFill>
                <a:latin typeface="DIN Pro Bold"/>
                <a:cs typeface="DIN Pro Bold"/>
              </a:rPr>
              <a:t>200</a:t>
            </a:r>
            <a:r>
              <a:rPr sz="2600" b="1" spc="-15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2600" b="1" dirty="0">
                <a:solidFill>
                  <a:srgbClr val="C02241"/>
                </a:solidFill>
                <a:latin typeface="DIN Pro Bold"/>
                <a:cs typeface="DIN Pro Bold"/>
              </a:rPr>
              <a:t>000</a:t>
            </a:r>
            <a:r>
              <a:rPr sz="2600" b="1" spc="-10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C02241"/>
                </a:solidFill>
                <a:latin typeface="DIN Pro Bold"/>
                <a:cs typeface="DIN Pro Bold"/>
              </a:rPr>
              <a:t>руб.</a:t>
            </a:r>
            <a:r>
              <a:rPr sz="1800" b="1" spc="-10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C02241"/>
                </a:solidFill>
                <a:latin typeface="DIN Pro Bold"/>
                <a:cs typeface="DIN Pro Bold"/>
              </a:rPr>
              <a:t>на</a:t>
            </a:r>
            <a:r>
              <a:rPr sz="1800" b="1" spc="-10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C02241"/>
                </a:solidFill>
                <a:latin typeface="DIN Pro Bold"/>
                <a:cs typeface="DIN Pro Bold"/>
              </a:rPr>
              <a:t>одного</a:t>
            </a:r>
            <a:r>
              <a:rPr sz="1800" b="1" spc="-5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spc="-10" dirty="0">
                <a:solidFill>
                  <a:srgbClr val="C02241"/>
                </a:solidFill>
                <a:latin typeface="DIN Pro Bold"/>
                <a:cs typeface="DIN Pro Bold"/>
              </a:rPr>
              <a:t>получателя</a:t>
            </a:r>
            <a:endParaRPr sz="1800">
              <a:latin typeface="DIN Pro Bold"/>
              <a:cs typeface="DIN Pro Bold"/>
            </a:endParaRPr>
          </a:p>
          <a:p>
            <a:pPr marL="156210" marR="5080" indent="-144145">
              <a:lnSpc>
                <a:spcPct val="82000"/>
              </a:lnSpc>
              <a:spcBef>
                <a:spcPts val="1889"/>
              </a:spcBef>
            </a:pPr>
            <a:r>
              <a:rPr sz="4200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4200" spc="-655" dirty="0">
                <a:solidFill>
                  <a:srgbClr val="F79225"/>
                </a:solidFill>
                <a:latin typeface="Times New Roman"/>
                <a:cs typeface="Times New Roman"/>
              </a:rPr>
              <a:t> </a:t>
            </a:r>
            <a:r>
              <a:rPr dirty="0"/>
              <a:t>для</a:t>
            </a:r>
            <a:r>
              <a:rPr spc="-25" dirty="0"/>
              <a:t> </a:t>
            </a:r>
            <a:r>
              <a:rPr dirty="0"/>
              <a:t>некоммерческих</a:t>
            </a:r>
            <a:r>
              <a:rPr spc="-10" dirty="0"/>
              <a:t> </a:t>
            </a:r>
            <a:r>
              <a:rPr dirty="0"/>
              <a:t>организаций</a:t>
            </a:r>
            <a:r>
              <a:rPr spc="-10" dirty="0"/>
              <a:t> </a:t>
            </a:r>
            <a:r>
              <a:rPr dirty="0"/>
              <a:t>для</a:t>
            </a:r>
            <a:r>
              <a:rPr spc="-10" dirty="0"/>
              <a:t> </a:t>
            </a:r>
            <a:r>
              <a:rPr dirty="0"/>
              <a:t>реализации</a:t>
            </a:r>
            <a:r>
              <a:rPr spc="-10" dirty="0"/>
              <a:t> творче- </a:t>
            </a:r>
            <a:r>
              <a:rPr dirty="0"/>
              <a:t>ских</a:t>
            </a:r>
            <a:r>
              <a:rPr spc="-20" dirty="0"/>
              <a:t> </a:t>
            </a:r>
            <a:r>
              <a:rPr dirty="0"/>
              <a:t>проектов</a:t>
            </a:r>
            <a:r>
              <a:rPr spc="-20" dirty="0"/>
              <a:t> </a:t>
            </a:r>
            <a:r>
              <a:rPr dirty="0"/>
              <a:t>в</a:t>
            </a:r>
            <a:r>
              <a:rPr spc="-20" dirty="0"/>
              <a:t> </a:t>
            </a:r>
            <a:r>
              <a:rPr dirty="0"/>
              <a:t>сфере</a:t>
            </a:r>
            <a:r>
              <a:rPr spc="-20" dirty="0"/>
              <a:t> </a:t>
            </a:r>
            <a:r>
              <a:rPr dirty="0"/>
              <a:t>культуры</a:t>
            </a:r>
            <a:r>
              <a:rPr spc="-20" dirty="0"/>
              <a:t> </a:t>
            </a:r>
            <a:r>
              <a:rPr spc="-10" dirty="0"/>
              <a:t>старообрядцев</a:t>
            </a:r>
            <a:endParaRPr sz="4200">
              <a:latin typeface="Times New Roman"/>
              <a:cs typeface="Times New Roman"/>
            </a:endParaRPr>
          </a:p>
          <a:p>
            <a:pPr marL="84455">
              <a:lnSpc>
                <a:spcPts val="3050"/>
              </a:lnSpc>
            </a:pPr>
            <a:r>
              <a:rPr sz="2600" b="1" dirty="0">
                <a:solidFill>
                  <a:srgbClr val="C02241"/>
                </a:solidFill>
                <a:latin typeface="DIN Pro Bold"/>
                <a:cs typeface="DIN Pro Bold"/>
              </a:rPr>
              <a:t>300</a:t>
            </a:r>
            <a:r>
              <a:rPr sz="2600" b="1" spc="-15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2600" b="1" dirty="0">
                <a:solidFill>
                  <a:srgbClr val="C02241"/>
                </a:solidFill>
                <a:latin typeface="DIN Pro Bold"/>
                <a:cs typeface="DIN Pro Bold"/>
              </a:rPr>
              <a:t>000</a:t>
            </a:r>
            <a:r>
              <a:rPr sz="2600" b="1" spc="-10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C02241"/>
                </a:solidFill>
                <a:latin typeface="DIN Pro Bold"/>
                <a:cs typeface="DIN Pro Bold"/>
              </a:rPr>
              <a:t>руб.</a:t>
            </a:r>
            <a:r>
              <a:rPr sz="1800" b="1" spc="-10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C02241"/>
                </a:solidFill>
                <a:latin typeface="DIN Pro Bold"/>
                <a:cs typeface="DIN Pro Bold"/>
              </a:rPr>
              <a:t>на</a:t>
            </a:r>
            <a:r>
              <a:rPr sz="1800" b="1" spc="-10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C02241"/>
                </a:solidFill>
                <a:latin typeface="DIN Pro Bold"/>
                <a:cs typeface="DIN Pro Bold"/>
              </a:rPr>
              <a:t>одного</a:t>
            </a:r>
            <a:r>
              <a:rPr sz="1800" b="1" spc="-5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spc="-10" dirty="0">
                <a:solidFill>
                  <a:srgbClr val="C02241"/>
                </a:solidFill>
                <a:latin typeface="DIN Pro Bold"/>
                <a:cs typeface="DIN Pro Bold"/>
              </a:rPr>
              <a:t>получателя</a:t>
            </a:r>
            <a:endParaRPr sz="1800">
              <a:latin typeface="DIN Pro Bold"/>
              <a:cs typeface="DIN Pro Bold"/>
            </a:endParaRPr>
          </a:p>
          <a:p>
            <a:pPr marL="12700">
              <a:lnSpc>
                <a:spcPts val="4745"/>
              </a:lnSpc>
              <a:spcBef>
                <a:spcPts val="980"/>
              </a:spcBef>
            </a:pPr>
            <a:r>
              <a:rPr sz="4200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4200" spc="-655" dirty="0">
                <a:solidFill>
                  <a:srgbClr val="F79225"/>
                </a:solidFill>
                <a:latin typeface="Times New Roman"/>
                <a:cs typeface="Times New Roman"/>
              </a:rPr>
              <a:t> </a:t>
            </a:r>
            <a:r>
              <a:rPr dirty="0"/>
              <a:t>для</a:t>
            </a:r>
            <a:r>
              <a:rPr spc="-5" dirty="0"/>
              <a:t> </a:t>
            </a:r>
            <a:r>
              <a:rPr dirty="0"/>
              <a:t>государственных </a:t>
            </a:r>
            <a:r>
              <a:rPr spc="-10" dirty="0"/>
              <a:t>театрально-</a:t>
            </a:r>
            <a:r>
              <a:rPr dirty="0"/>
              <a:t>зрелищных </a:t>
            </a:r>
            <a:r>
              <a:rPr spc="-10" dirty="0"/>
              <a:t>организаций</a:t>
            </a:r>
            <a:endParaRPr sz="4200">
              <a:latin typeface="Times New Roman"/>
              <a:cs typeface="Times New Roman"/>
            </a:endParaRPr>
          </a:p>
          <a:p>
            <a:pPr marL="84455">
              <a:lnSpc>
                <a:spcPts val="2825"/>
              </a:lnSpc>
            </a:pPr>
            <a:r>
              <a:rPr sz="2600" b="1" dirty="0">
                <a:solidFill>
                  <a:srgbClr val="C02241"/>
                </a:solidFill>
                <a:latin typeface="DIN Pro Bold"/>
                <a:cs typeface="DIN Pro Bold"/>
              </a:rPr>
              <a:t>800</a:t>
            </a:r>
            <a:r>
              <a:rPr sz="2600" b="1" spc="-15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2600" b="1" dirty="0">
                <a:solidFill>
                  <a:srgbClr val="C02241"/>
                </a:solidFill>
                <a:latin typeface="DIN Pro Bold"/>
                <a:cs typeface="DIN Pro Bold"/>
              </a:rPr>
              <a:t>000</a:t>
            </a:r>
            <a:r>
              <a:rPr sz="2600" b="1" spc="-10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C02241"/>
                </a:solidFill>
                <a:latin typeface="DIN Pro Bold"/>
                <a:cs typeface="DIN Pro Bold"/>
              </a:rPr>
              <a:t>руб.</a:t>
            </a:r>
            <a:r>
              <a:rPr sz="1800" b="1" spc="-10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C02241"/>
                </a:solidFill>
                <a:latin typeface="DIN Pro Bold"/>
                <a:cs typeface="DIN Pro Bold"/>
              </a:rPr>
              <a:t>на</a:t>
            </a:r>
            <a:r>
              <a:rPr sz="1800" b="1" spc="-10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C02241"/>
                </a:solidFill>
                <a:latin typeface="DIN Pro Bold"/>
                <a:cs typeface="DIN Pro Bold"/>
              </a:rPr>
              <a:t>одного</a:t>
            </a:r>
            <a:r>
              <a:rPr sz="1800" b="1" spc="-5" dirty="0">
                <a:solidFill>
                  <a:srgbClr val="C02241"/>
                </a:solidFill>
                <a:latin typeface="DIN Pro Bold"/>
                <a:cs typeface="DIN Pro Bold"/>
              </a:rPr>
              <a:t> </a:t>
            </a:r>
            <a:r>
              <a:rPr sz="1800" b="1" spc="-10" dirty="0">
                <a:solidFill>
                  <a:srgbClr val="C02241"/>
                </a:solidFill>
                <a:latin typeface="DIN Pro Bold"/>
                <a:cs typeface="DIN Pro Bold"/>
              </a:rPr>
              <a:t>получателя</a:t>
            </a:r>
            <a:endParaRPr sz="1800">
              <a:latin typeface="DIN Pro Bold"/>
              <a:cs typeface="DIN Pro Bold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00" y="6742798"/>
            <a:ext cx="12227306" cy="45720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10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7921" y="794434"/>
            <a:ext cx="886777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ГОСУДАРСТВЕННАЯ</a:t>
            </a:r>
            <a:r>
              <a:rPr spc="285" dirty="0"/>
              <a:t> </a:t>
            </a:r>
            <a:r>
              <a:rPr dirty="0"/>
              <a:t>ПОДДЕРЖКА</a:t>
            </a:r>
            <a:r>
              <a:rPr spc="295" dirty="0"/>
              <a:t> </a:t>
            </a:r>
            <a:r>
              <a:rPr dirty="0"/>
              <a:t>В</a:t>
            </a:r>
            <a:r>
              <a:rPr spc="295" dirty="0"/>
              <a:t> </a:t>
            </a:r>
            <a:r>
              <a:rPr dirty="0"/>
              <a:t>СФЕРЕ</a:t>
            </a:r>
            <a:r>
              <a:rPr spc="300" dirty="0"/>
              <a:t> </a:t>
            </a:r>
            <a:r>
              <a:rPr spc="40" dirty="0"/>
              <a:t>ТУРИЗМА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700" y="1422006"/>
            <a:ext cx="6791325" cy="738505"/>
          </a:xfrm>
          <a:prstGeom prst="rect">
            <a:avLst/>
          </a:prstGeom>
          <a:solidFill>
            <a:srgbClr val="00B8AA"/>
          </a:solidFill>
        </p:spPr>
        <p:txBody>
          <a:bodyPr vert="horz" wrap="square" lIns="0" tIns="59690" rIns="0" bIns="0" rtlCol="0">
            <a:spAutoFit/>
          </a:bodyPr>
          <a:lstStyle/>
          <a:p>
            <a:pPr marL="2172335" marR="78740" indent="-1637030">
              <a:lnSpc>
                <a:spcPct val="100000"/>
              </a:lnSpc>
              <a:spcBef>
                <a:spcPts val="470"/>
              </a:spcBef>
            </a:pP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ПОВЫШЕНИЕ</a:t>
            </a:r>
            <a:r>
              <a:rPr sz="1800" b="1" spc="175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КАЧЕСТВА</a:t>
            </a:r>
            <a:r>
              <a:rPr sz="1800" b="1" spc="175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И</a:t>
            </a:r>
            <a:r>
              <a:rPr sz="1800" b="1" spc="175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DIN Pro Bold"/>
                <a:cs typeface="DIN Pro Bold"/>
              </a:rPr>
              <a:t>КОНКУРЕНТОСПОСОБНОСТИ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ТУРИСТСКОГО</a:t>
            </a:r>
            <a:r>
              <a:rPr sz="1800" b="1" spc="305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DIN Pro Bold"/>
                <a:cs typeface="DIN Pro Bold"/>
              </a:rPr>
              <a:t>ПРОДУКТА:</a:t>
            </a:r>
            <a:endParaRPr sz="1800">
              <a:latin typeface="DIN Pro Bold"/>
              <a:cs typeface="DIN Pro Bol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44500" y="2239179"/>
            <a:ext cx="6311265" cy="4397375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56210" marR="74295" indent="-144145">
              <a:lnSpc>
                <a:spcPct val="91700"/>
              </a:lnSpc>
              <a:spcBef>
                <a:spcPts val="515"/>
              </a:spcBef>
            </a:pPr>
            <a:r>
              <a:rPr sz="420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4200" spc="-665" dirty="0">
                <a:solidFill>
                  <a:srgbClr val="00B8AA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субсидии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возмещение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расходов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прохождение класси-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фикации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гостиницы,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приобретение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оборудования,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обеспечения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требований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к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антитеррористической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защищенности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средств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раз-</a:t>
            </a:r>
            <a:endParaRPr sz="1600">
              <a:latin typeface="DIN Pro Regular"/>
              <a:cs typeface="DIN Pro Regular"/>
            </a:endParaRPr>
          </a:p>
          <a:p>
            <a:pPr marL="156210">
              <a:lnSpc>
                <a:spcPct val="100000"/>
              </a:lnSpc>
              <a:spcBef>
                <a:spcPts val="8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мещения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др.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231F20"/>
                </a:solidFill>
                <a:latin typeface="DIN Pro Bold"/>
                <a:cs typeface="DIN Pro Bold"/>
              </a:rPr>
              <a:t>(всего</a:t>
            </a:r>
            <a:r>
              <a:rPr sz="1600" b="1" spc="-1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600" b="1" dirty="0">
                <a:solidFill>
                  <a:srgbClr val="231F20"/>
                </a:solidFill>
                <a:latin typeface="DIN Pro Bold"/>
                <a:cs typeface="DIN Pro Bold"/>
              </a:rPr>
              <a:t>25</a:t>
            </a:r>
            <a:r>
              <a:rPr sz="1600" b="1" spc="-1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600" b="1" dirty="0">
                <a:solidFill>
                  <a:srgbClr val="231F20"/>
                </a:solidFill>
                <a:latin typeface="DIN Pro Bold"/>
                <a:cs typeface="DIN Pro Bold"/>
              </a:rPr>
              <a:t>направлений</a:t>
            </a:r>
            <a:r>
              <a:rPr sz="1600" b="1" spc="-5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600" b="1" spc="-10" dirty="0">
                <a:solidFill>
                  <a:srgbClr val="231F20"/>
                </a:solidFill>
                <a:latin typeface="DIN Pro Bold"/>
                <a:cs typeface="DIN Pro Bold"/>
              </a:rPr>
              <a:t>поддержки)</a:t>
            </a:r>
            <a:endParaRPr sz="1600">
              <a:latin typeface="DIN Pro Bold"/>
              <a:cs typeface="DIN Pro Bold"/>
            </a:endParaRPr>
          </a:p>
          <a:p>
            <a:pPr marL="156210" marR="147320" indent="-144145">
              <a:lnSpc>
                <a:spcPct val="91700"/>
              </a:lnSpc>
              <a:spcBef>
                <a:spcPts val="700"/>
              </a:spcBef>
            </a:pPr>
            <a:r>
              <a:rPr sz="420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4200" spc="-655" dirty="0">
                <a:solidFill>
                  <a:srgbClr val="00B8AA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субсидии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реализацию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проектов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развитию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сельского, экологического,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социального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туризма,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продвижение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туристского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потенциала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повышение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туристской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привлекательности</a:t>
            </a:r>
            <a:endParaRPr sz="1600">
              <a:latin typeface="DIN Pro Regular"/>
              <a:cs typeface="DIN Pro Regular"/>
            </a:endParaRPr>
          </a:p>
          <a:p>
            <a:pPr marL="156210" marR="531495" indent="-144145">
              <a:lnSpc>
                <a:spcPct val="82000"/>
              </a:lnSpc>
              <a:spcBef>
                <a:spcPts val="990"/>
              </a:spcBef>
            </a:pPr>
            <a:r>
              <a:rPr sz="420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профессиональное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обучение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программам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подготовки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специалистов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сфере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туризма</a:t>
            </a:r>
            <a:endParaRPr sz="1600">
              <a:latin typeface="DIN Pro Regular"/>
              <a:cs typeface="DIN Pro Regular"/>
            </a:endParaRPr>
          </a:p>
          <a:p>
            <a:pPr marL="156210" marR="5080" indent="-144145">
              <a:lnSpc>
                <a:spcPct val="91700"/>
              </a:lnSpc>
              <a:spcBef>
                <a:spcPts val="400"/>
              </a:spcBef>
            </a:pPr>
            <a:r>
              <a:rPr sz="4200" spc="-1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поддержка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общественных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инициатив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развитию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туристской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инфраструктуры,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продвижение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событийных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мероприятий,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разви-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тие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общественных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территорий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муниципальных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образований</a:t>
            </a:r>
            <a:endParaRPr sz="1600">
              <a:latin typeface="DIN Pro Regular"/>
              <a:cs typeface="DIN Pro Regular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902894" y="1421997"/>
            <a:ext cx="5157470" cy="5219700"/>
            <a:chOff x="6902894" y="1421997"/>
            <a:chExt cx="5157470" cy="5219700"/>
          </a:xfrm>
        </p:grpSpPr>
        <p:sp>
          <p:nvSpPr>
            <p:cNvPr id="6" name="object 6"/>
            <p:cNvSpPr/>
            <p:nvPr/>
          </p:nvSpPr>
          <p:spPr>
            <a:xfrm>
              <a:off x="6922820" y="1421997"/>
              <a:ext cx="5137785" cy="3434715"/>
            </a:xfrm>
            <a:custGeom>
              <a:avLst/>
              <a:gdLst/>
              <a:ahLst/>
              <a:cxnLst/>
              <a:rect l="l" t="t" r="r" b="b"/>
              <a:pathLst>
                <a:path w="5137784" h="3434715">
                  <a:moveTo>
                    <a:pt x="494068" y="2783090"/>
                  </a:moveTo>
                  <a:lnTo>
                    <a:pt x="494068" y="3434664"/>
                  </a:lnTo>
                  <a:lnTo>
                    <a:pt x="660272" y="3434664"/>
                  </a:lnTo>
                  <a:lnTo>
                    <a:pt x="3481971" y="3178924"/>
                  </a:lnTo>
                  <a:lnTo>
                    <a:pt x="3482263" y="3178911"/>
                  </a:lnTo>
                  <a:lnTo>
                    <a:pt x="3482009" y="3178860"/>
                  </a:lnTo>
                  <a:lnTo>
                    <a:pt x="494068" y="2783090"/>
                  </a:lnTo>
                  <a:close/>
                </a:path>
                <a:path w="5137784" h="3434715">
                  <a:moveTo>
                    <a:pt x="4035450" y="0"/>
                  </a:moveTo>
                  <a:lnTo>
                    <a:pt x="2895790" y="0"/>
                  </a:lnTo>
                  <a:lnTo>
                    <a:pt x="3482076" y="3177946"/>
                  </a:lnTo>
                  <a:lnTo>
                    <a:pt x="3482111" y="3178619"/>
                  </a:lnTo>
                  <a:lnTo>
                    <a:pt x="3482009" y="3178860"/>
                  </a:lnTo>
                  <a:lnTo>
                    <a:pt x="3482295" y="3178860"/>
                  </a:lnTo>
                  <a:lnTo>
                    <a:pt x="3483221" y="3178505"/>
                  </a:lnTo>
                  <a:lnTo>
                    <a:pt x="3482555" y="3178505"/>
                  </a:lnTo>
                  <a:lnTo>
                    <a:pt x="3482981" y="3177946"/>
                  </a:lnTo>
                  <a:lnTo>
                    <a:pt x="3482428" y="3177946"/>
                  </a:lnTo>
                  <a:lnTo>
                    <a:pt x="4035450" y="0"/>
                  </a:lnTo>
                  <a:close/>
                </a:path>
                <a:path w="5137784" h="3434715">
                  <a:moveTo>
                    <a:pt x="2580227" y="2626017"/>
                  </a:moveTo>
                  <a:lnTo>
                    <a:pt x="2120734" y="2626017"/>
                  </a:lnTo>
                  <a:lnTo>
                    <a:pt x="3481941" y="3178771"/>
                  </a:lnTo>
                  <a:lnTo>
                    <a:pt x="2580227" y="2626017"/>
                  </a:lnTo>
                  <a:close/>
                </a:path>
                <a:path w="5137784" h="3434715">
                  <a:moveTo>
                    <a:pt x="2816396" y="1872818"/>
                  </a:moveTo>
                  <a:lnTo>
                    <a:pt x="2288260" y="1872818"/>
                  </a:lnTo>
                  <a:lnTo>
                    <a:pt x="3482016" y="3178619"/>
                  </a:lnTo>
                  <a:lnTo>
                    <a:pt x="2816396" y="1872818"/>
                  </a:lnTo>
                  <a:close/>
                </a:path>
                <a:path w="5137784" h="3434715">
                  <a:moveTo>
                    <a:pt x="5137175" y="1983078"/>
                  </a:moveTo>
                  <a:lnTo>
                    <a:pt x="3482555" y="3178505"/>
                  </a:lnTo>
                  <a:lnTo>
                    <a:pt x="3483221" y="3178505"/>
                  </a:lnTo>
                  <a:lnTo>
                    <a:pt x="5137175" y="2614874"/>
                  </a:lnTo>
                  <a:lnTo>
                    <a:pt x="5137175" y="1983078"/>
                  </a:lnTo>
                  <a:close/>
                </a:path>
                <a:path w="5137784" h="3434715">
                  <a:moveTo>
                    <a:pt x="5137175" y="0"/>
                  </a:moveTo>
                  <a:lnTo>
                    <a:pt x="4936820" y="0"/>
                  </a:lnTo>
                  <a:lnTo>
                    <a:pt x="3482428" y="3177946"/>
                  </a:lnTo>
                  <a:lnTo>
                    <a:pt x="3482981" y="3177946"/>
                  </a:lnTo>
                  <a:lnTo>
                    <a:pt x="5137175" y="1005513"/>
                  </a:lnTo>
                  <a:lnTo>
                    <a:pt x="5137175" y="0"/>
                  </a:lnTo>
                  <a:close/>
                </a:path>
                <a:path w="5137784" h="3434715">
                  <a:moveTo>
                    <a:pt x="0" y="1044511"/>
                  </a:moveTo>
                  <a:lnTo>
                    <a:pt x="0" y="2067026"/>
                  </a:lnTo>
                  <a:lnTo>
                    <a:pt x="2120709" y="2626067"/>
                  </a:lnTo>
                  <a:lnTo>
                    <a:pt x="2580227" y="2626017"/>
                  </a:lnTo>
                  <a:lnTo>
                    <a:pt x="0" y="1044511"/>
                  </a:lnTo>
                  <a:close/>
                </a:path>
                <a:path w="5137784" h="3434715">
                  <a:moveTo>
                    <a:pt x="1859673" y="63"/>
                  </a:moveTo>
                  <a:lnTo>
                    <a:pt x="639597" y="63"/>
                  </a:lnTo>
                  <a:lnTo>
                    <a:pt x="2288019" y="1873046"/>
                  </a:lnTo>
                  <a:lnTo>
                    <a:pt x="2288260" y="1872818"/>
                  </a:lnTo>
                  <a:lnTo>
                    <a:pt x="2816396" y="1872818"/>
                  </a:lnTo>
                  <a:lnTo>
                    <a:pt x="2680169" y="1605610"/>
                  </a:lnTo>
                  <a:lnTo>
                    <a:pt x="2680703" y="1605343"/>
                  </a:lnTo>
                  <a:lnTo>
                    <a:pt x="1859673" y="63"/>
                  </a:lnTo>
                  <a:close/>
                </a:path>
              </a:pathLst>
            </a:custGeom>
            <a:solidFill>
              <a:srgbClr val="FEF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274902" y="1750580"/>
              <a:ext cx="4623435" cy="2137410"/>
            </a:xfrm>
            <a:custGeom>
              <a:avLst/>
              <a:gdLst/>
              <a:ahLst/>
              <a:cxnLst/>
              <a:rect l="l" t="t" r="r" b="b"/>
              <a:pathLst>
                <a:path w="4623434" h="2137410">
                  <a:moveTo>
                    <a:pt x="1144435" y="321754"/>
                  </a:moveTo>
                  <a:lnTo>
                    <a:pt x="1131608" y="309041"/>
                  </a:lnTo>
                  <a:lnTo>
                    <a:pt x="1048766" y="289191"/>
                  </a:lnTo>
                  <a:lnTo>
                    <a:pt x="955395" y="270903"/>
                  </a:lnTo>
                  <a:lnTo>
                    <a:pt x="911059" y="262877"/>
                  </a:lnTo>
                  <a:lnTo>
                    <a:pt x="867232" y="170535"/>
                  </a:lnTo>
                  <a:lnTo>
                    <a:pt x="833894" y="124155"/>
                  </a:lnTo>
                  <a:lnTo>
                    <a:pt x="794207" y="109715"/>
                  </a:lnTo>
                  <a:lnTo>
                    <a:pt x="731291" y="113169"/>
                  </a:lnTo>
                  <a:lnTo>
                    <a:pt x="678522" y="34264"/>
                  </a:lnTo>
                  <a:lnTo>
                    <a:pt x="637082" y="0"/>
                  </a:lnTo>
                  <a:lnTo>
                    <a:pt x="585495" y="3200"/>
                  </a:lnTo>
                  <a:lnTo>
                    <a:pt x="502297" y="36715"/>
                  </a:lnTo>
                  <a:lnTo>
                    <a:pt x="420179" y="87325"/>
                  </a:lnTo>
                  <a:lnTo>
                    <a:pt x="377545" y="138493"/>
                  </a:lnTo>
                  <a:lnTo>
                    <a:pt x="361454" y="178079"/>
                  </a:lnTo>
                  <a:lnTo>
                    <a:pt x="358978" y="193967"/>
                  </a:lnTo>
                  <a:lnTo>
                    <a:pt x="297116" y="171818"/>
                  </a:lnTo>
                  <a:lnTo>
                    <a:pt x="259613" y="163817"/>
                  </a:lnTo>
                  <a:lnTo>
                    <a:pt x="231216" y="169379"/>
                  </a:lnTo>
                  <a:lnTo>
                    <a:pt x="196748" y="187947"/>
                  </a:lnTo>
                  <a:lnTo>
                    <a:pt x="160159" y="219697"/>
                  </a:lnTo>
                  <a:lnTo>
                    <a:pt x="135051" y="257162"/>
                  </a:lnTo>
                  <a:lnTo>
                    <a:pt x="120586" y="288391"/>
                  </a:lnTo>
                  <a:lnTo>
                    <a:pt x="115951" y="301459"/>
                  </a:lnTo>
                  <a:lnTo>
                    <a:pt x="0" y="331012"/>
                  </a:lnTo>
                  <a:lnTo>
                    <a:pt x="630097" y="330352"/>
                  </a:lnTo>
                  <a:lnTo>
                    <a:pt x="959345" y="329158"/>
                  </a:lnTo>
                  <a:lnTo>
                    <a:pt x="1095019" y="326593"/>
                  </a:lnTo>
                  <a:lnTo>
                    <a:pt x="1144435" y="321754"/>
                  </a:lnTo>
                  <a:close/>
                </a:path>
                <a:path w="4623434" h="2137410">
                  <a:moveTo>
                    <a:pt x="2836164" y="2129459"/>
                  </a:moveTo>
                  <a:lnTo>
                    <a:pt x="2825902" y="2119274"/>
                  </a:lnTo>
                  <a:lnTo>
                    <a:pt x="2759519" y="2103361"/>
                  </a:lnTo>
                  <a:lnTo>
                    <a:pt x="2684716" y="2088705"/>
                  </a:lnTo>
                  <a:lnTo>
                    <a:pt x="2649182" y="2082266"/>
                  </a:lnTo>
                  <a:lnTo>
                    <a:pt x="2614066" y="2008289"/>
                  </a:lnTo>
                  <a:lnTo>
                    <a:pt x="2587358" y="1971128"/>
                  </a:lnTo>
                  <a:lnTo>
                    <a:pt x="2555544" y="1959571"/>
                  </a:lnTo>
                  <a:lnTo>
                    <a:pt x="2505138" y="1962340"/>
                  </a:lnTo>
                  <a:lnTo>
                    <a:pt x="2462860" y="1899119"/>
                  </a:lnTo>
                  <a:lnTo>
                    <a:pt x="2429662" y="1871662"/>
                  </a:lnTo>
                  <a:lnTo>
                    <a:pt x="2388336" y="1874240"/>
                  </a:lnTo>
                  <a:lnTo>
                    <a:pt x="2321674" y="1901088"/>
                  </a:lnTo>
                  <a:lnTo>
                    <a:pt x="2255875" y="1941639"/>
                  </a:lnTo>
                  <a:lnTo>
                    <a:pt x="2221725" y="1982622"/>
                  </a:lnTo>
                  <a:lnTo>
                    <a:pt x="2208834" y="2014347"/>
                  </a:lnTo>
                  <a:lnTo>
                    <a:pt x="2206841" y="2027072"/>
                  </a:lnTo>
                  <a:lnTo>
                    <a:pt x="2157285" y="2009330"/>
                  </a:lnTo>
                  <a:lnTo>
                    <a:pt x="2127237" y="2002904"/>
                  </a:lnTo>
                  <a:lnTo>
                    <a:pt x="2104478" y="2007374"/>
                  </a:lnTo>
                  <a:lnTo>
                    <a:pt x="2076856" y="2022259"/>
                  </a:lnTo>
                  <a:lnTo>
                    <a:pt x="2047544" y="2047697"/>
                  </a:lnTo>
                  <a:lnTo>
                    <a:pt x="2027428" y="2077707"/>
                  </a:lnTo>
                  <a:lnTo>
                    <a:pt x="2015845" y="2102739"/>
                  </a:lnTo>
                  <a:lnTo>
                    <a:pt x="2012124" y="2113203"/>
                  </a:lnTo>
                  <a:lnTo>
                    <a:pt x="1919224" y="2136876"/>
                  </a:lnTo>
                  <a:lnTo>
                    <a:pt x="2424074" y="2136343"/>
                  </a:lnTo>
                  <a:lnTo>
                    <a:pt x="2687866" y="2135390"/>
                  </a:lnTo>
                  <a:lnTo>
                    <a:pt x="2796578" y="2133333"/>
                  </a:lnTo>
                  <a:lnTo>
                    <a:pt x="2836164" y="2129459"/>
                  </a:lnTo>
                  <a:close/>
                </a:path>
                <a:path w="4623434" h="2137410">
                  <a:moveTo>
                    <a:pt x="3027959" y="1042225"/>
                  </a:moveTo>
                  <a:lnTo>
                    <a:pt x="3000248" y="1017130"/>
                  </a:lnTo>
                  <a:lnTo>
                    <a:pt x="2825686" y="977925"/>
                  </a:lnTo>
                  <a:lnTo>
                    <a:pt x="2629268" y="941793"/>
                  </a:lnTo>
                  <a:lnTo>
                    <a:pt x="2536025" y="925931"/>
                  </a:lnTo>
                  <a:lnTo>
                    <a:pt x="2437714" y="743724"/>
                  </a:lnTo>
                  <a:lnTo>
                    <a:pt x="2364676" y="652208"/>
                  </a:lnTo>
                  <a:lnTo>
                    <a:pt x="2280678" y="623709"/>
                  </a:lnTo>
                  <a:lnTo>
                    <a:pt x="2149462" y="630504"/>
                  </a:lnTo>
                  <a:lnTo>
                    <a:pt x="2033460" y="474789"/>
                  </a:lnTo>
                  <a:lnTo>
                    <a:pt x="1944370" y="407162"/>
                  </a:lnTo>
                  <a:lnTo>
                    <a:pt x="1836813" y="413473"/>
                  </a:lnTo>
                  <a:lnTo>
                    <a:pt x="1665414" y="479564"/>
                  </a:lnTo>
                  <a:lnTo>
                    <a:pt x="1497545" y="579374"/>
                  </a:lnTo>
                  <a:lnTo>
                    <a:pt x="1412214" y="680275"/>
                  </a:lnTo>
                  <a:lnTo>
                    <a:pt x="1381493" y="758380"/>
                  </a:lnTo>
                  <a:lnTo>
                    <a:pt x="1377454" y="789724"/>
                  </a:lnTo>
                  <a:lnTo>
                    <a:pt x="1246593" y="746010"/>
                  </a:lnTo>
                  <a:lnTo>
                    <a:pt x="1167625" y="730186"/>
                  </a:lnTo>
                  <a:lnTo>
                    <a:pt x="1108697" y="741159"/>
                  </a:lnTo>
                  <a:lnTo>
                    <a:pt x="1038009" y="777786"/>
                  </a:lnTo>
                  <a:lnTo>
                    <a:pt x="963904" y="840384"/>
                  </a:lnTo>
                  <a:lnTo>
                    <a:pt x="914171" y="914285"/>
                  </a:lnTo>
                  <a:lnTo>
                    <a:pt x="886244" y="975918"/>
                  </a:lnTo>
                  <a:lnTo>
                    <a:pt x="877506" y="1001699"/>
                  </a:lnTo>
                  <a:lnTo>
                    <a:pt x="637387" y="1059929"/>
                  </a:lnTo>
                  <a:lnTo>
                    <a:pt x="1953895" y="1058926"/>
                  </a:lnTo>
                  <a:lnTo>
                    <a:pt x="2641752" y="1056741"/>
                  </a:lnTo>
                  <a:lnTo>
                    <a:pt x="2925064" y="1051737"/>
                  </a:lnTo>
                  <a:lnTo>
                    <a:pt x="3027959" y="1042225"/>
                  </a:lnTo>
                  <a:close/>
                </a:path>
                <a:path w="4623434" h="2137410">
                  <a:moveTo>
                    <a:pt x="4445978" y="1694014"/>
                  </a:moveTo>
                  <a:lnTo>
                    <a:pt x="4434586" y="1683702"/>
                  </a:lnTo>
                  <a:lnTo>
                    <a:pt x="4362843" y="1667586"/>
                  </a:lnTo>
                  <a:lnTo>
                    <a:pt x="4282122" y="1652739"/>
                  </a:lnTo>
                  <a:lnTo>
                    <a:pt x="4243794" y="1646224"/>
                  </a:lnTo>
                  <a:lnTo>
                    <a:pt x="4203395" y="1571345"/>
                  </a:lnTo>
                  <a:lnTo>
                    <a:pt x="4173385" y="1533728"/>
                  </a:lnTo>
                  <a:lnTo>
                    <a:pt x="4138866" y="1522018"/>
                  </a:lnTo>
                  <a:lnTo>
                    <a:pt x="4084929" y="1524812"/>
                  </a:lnTo>
                  <a:lnTo>
                    <a:pt x="4037253" y="1460817"/>
                  </a:lnTo>
                  <a:lnTo>
                    <a:pt x="4000652" y="1433017"/>
                  </a:lnTo>
                  <a:lnTo>
                    <a:pt x="3956443" y="1435608"/>
                  </a:lnTo>
                  <a:lnTo>
                    <a:pt x="3885996" y="1462773"/>
                  </a:lnTo>
                  <a:lnTo>
                    <a:pt x="3816997" y="1503794"/>
                  </a:lnTo>
                  <a:lnTo>
                    <a:pt x="3781933" y="1545259"/>
                  </a:lnTo>
                  <a:lnTo>
                    <a:pt x="3769309" y="1577365"/>
                  </a:lnTo>
                  <a:lnTo>
                    <a:pt x="3767645" y="1590243"/>
                  </a:lnTo>
                  <a:lnTo>
                    <a:pt x="3713873" y="1572285"/>
                  </a:lnTo>
                  <a:lnTo>
                    <a:pt x="3681412" y="1565783"/>
                  </a:lnTo>
                  <a:lnTo>
                    <a:pt x="3657193" y="1570291"/>
                  </a:lnTo>
                  <a:lnTo>
                    <a:pt x="3628148" y="1585341"/>
                  </a:lnTo>
                  <a:lnTo>
                    <a:pt x="3597694" y="1611071"/>
                  </a:lnTo>
                  <a:lnTo>
                    <a:pt x="3577259" y="1641436"/>
                  </a:lnTo>
                  <a:lnTo>
                    <a:pt x="3565779" y="1666773"/>
                  </a:lnTo>
                  <a:lnTo>
                    <a:pt x="3562185" y="1677365"/>
                  </a:lnTo>
                  <a:lnTo>
                    <a:pt x="3463493" y="1701292"/>
                  </a:lnTo>
                  <a:lnTo>
                    <a:pt x="4004564" y="1700885"/>
                  </a:lnTo>
                  <a:lnTo>
                    <a:pt x="4287253" y="1699983"/>
                  </a:lnTo>
                  <a:lnTo>
                    <a:pt x="4403699" y="1697926"/>
                  </a:lnTo>
                  <a:lnTo>
                    <a:pt x="4445978" y="1694014"/>
                  </a:lnTo>
                  <a:close/>
                </a:path>
                <a:path w="4623434" h="2137410">
                  <a:moveTo>
                    <a:pt x="4623422" y="574675"/>
                  </a:moveTo>
                  <a:lnTo>
                    <a:pt x="4603216" y="554621"/>
                  </a:lnTo>
                  <a:lnTo>
                    <a:pt x="4472584" y="523328"/>
                  </a:lnTo>
                  <a:lnTo>
                    <a:pt x="4325391" y="494499"/>
                  </a:lnTo>
                  <a:lnTo>
                    <a:pt x="4255478" y="481838"/>
                  </a:lnTo>
                  <a:lnTo>
                    <a:pt x="4186390" y="336245"/>
                  </a:lnTo>
                  <a:lnTo>
                    <a:pt x="4133837" y="263131"/>
                  </a:lnTo>
                  <a:lnTo>
                    <a:pt x="4071239" y="240372"/>
                  </a:lnTo>
                  <a:lnTo>
                    <a:pt x="3972052" y="245833"/>
                  </a:lnTo>
                  <a:lnTo>
                    <a:pt x="3888854" y="121424"/>
                  </a:lnTo>
                  <a:lnTo>
                    <a:pt x="3823525" y="67398"/>
                  </a:lnTo>
                  <a:lnTo>
                    <a:pt x="3742194" y="72453"/>
                  </a:lnTo>
                  <a:lnTo>
                    <a:pt x="3611029" y="125298"/>
                  </a:lnTo>
                  <a:lnTo>
                    <a:pt x="3481565" y="205079"/>
                  </a:lnTo>
                  <a:lnTo>
                    <a:pt x="3414357" y="285750"/>
                  </a:lnTo>
                  <a:lnTo>
                    <a:pt x="3388982" y="348157"/>
                  </a:lnTo>
                  <a:lnTo>
                    <a:pt x="3385070" y="373214"/>
                  </a:lnTo>
                  <a:lnTo>
                    <a:pt x="3287547" y="338302"/>
                  </a:lnTo>
                  <a:lnTo>
                    <a:pt x="3228403" y="325678"/>
                  </a:lnTo>
                  <a:lnTo>
                    <a:pt x="3183636" y="334454"/>
                  </a:lnTo>
                  <a:lnTo>
                    <a:pt x="3129292" y="363740"/>
                  </a:lnTo>
                  <a:lnTo>
                    <a:pt x="3071609" y="413778"/>
                  </a:lnTo>
                  <a:lnTo>
                    <a:pt x="3032023" y="472846"/>
                  </a:lnTo>
                  <a:lnTo>
                    <a:pt x="3009227" y="522097"/>
                  </a:lnTo>
                  <a:lnTo>
                    <a:pt x="3001924" y="542709"/>
                  </a:lnTo>
                  <a:lnTo>
                    <a:pt x="2819108" y="589280"/>
                  </a:lnTo>
                  <a:lnTo>
                    <a:pt x="3812514" y="588225"/>
                  </a:lnTo>
                  <a:lnTo>
                    <a:pt x="4331601" y="586346"/>
                  </a:lnTo>
                  <a:lnTo>
                    <a:pt x="4545520" y="582282"/>
                  </a:lnTo>
                  <a:lnTo>
                    <a:pt x="4623422" y="574675"/>
                  </a:lnTo>
                  <a:close/>
                </a:path>
              </a:pathLst>
            </a:custGeom>
            <a:solidFill>
              <a:srgbClr val="F4C7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974001" y="4185189"/>
              <a:ext cx="1052830" cy="563880"/>
            </a:xfrm>
            <a:custGeom>
              <a:avLst/>
              <a:gdLst/>
              <a:ahLst/>
              <a:cxnLst/>
              <a:rect l="l" t="t" r="r" b="b"/>
              <a:pathLst>
                <a:path w="1052829" h="563879">
                  <a:moveTo>
                    <a:pt x="526135" y="0"/>
                  </a:moveTo>
                  <a:lnTo>
                    <a:pt x="478453" y="2283"/>
                  </a:lnTo>
                  <a:lnTo>
                    <a:pt x="431964" y="9001"/>
                  </a:lnTo>
                  <a:lnTo>
                    <a:pt x="386853" y="19957"/>
                  </a:lnTo>
                  <a:lnTo>
                    <a:pt x="343303" y="34957"/>
                  </a:lnTo>
                  <a:lnTo>
                    <a:pt x="301496" y="53802"/>
                  </a:lnTo>
                  <a:lnTo>
                    <a:pt x="261616" y="76296"/>
                  </a:lnTo>
                  <a:lnTo>
                    <a:pt x="223847" y="102244"/>
                  </a:lnTo>
                  <a:lnTo>
                    <a:pt x="188370" y="131449"/>
                  </a:lnTo>
                  <a:lnTo>
                    <a:pt x="155370" y="163714"/>
                  </a:lnTo>
                  <a:lnTo>
                    <a:pt x="125031" y="198842"/>
                  </a:lnTo>
                  <a:lnTo>
                    <a:pt x="97534" y="236639"/>
                  </a:lnTo>
                  <a:lnTo>
                    <a:pt x="73063" y="276907"/>
                  </a:lnTo>
                  <a:lnTo>
                    <a:pt x="51802" y="319449"/>
                  </a:lnTo>
                  <a:lnTo>
                    <a:pt x="33934" y="364070"/>
                  </a:lnTo>
                  <a:lnTo>
                    <a:pt x="21107" y="405066"/>
                  </a:lnTo>
                  <a:lnTo>
                    <a:pt x="12022" y="443283"/>
                  </a:lnTo>
                  <a:lnTo>
                    <a:pt x="5410" y="482488"/>
                  </a:lnTo>
                  <a:lnTo>
                    <a:pt x="1369" y="522584"/>
                  </a:lnTo>
                  <a:lnTo>
                    <a:pt x="0" y="563473"/>
                  </a:lnTo>
                  <a:lnTo>
                    <a:pt x="1052258" y="563473"/>
                  </a:lnTo>
                  <a:lnTo>
                    <a:pt x="1050397" y="515792"/>
                  </a:lnTo>
                  <a:lnTo>
                    <a:pt x="1044915" y="469215"/>
                  </a:lnTo>
                  <a:lnTo>
                    <a:pt x="1035966" y="423897"/>
                  </a:lnTo>
                  <a:lnTo>
                    <a:pt x="1023703" y="379996"/>
                  </a:lnTo>
                  <a:lnTo>
                    <a:pt x="1008278" y="337667"/>
                  </a:lnTo>
                  <a:lnTo>
                    <a:pt x="983310" y="284454"/>
                  </a:lnTo>
                  <a:lnTo>
                    <a:pt x="959021" y="243164"/>
                  </a:lnTo>
                  <a:lnTo>
                    <a:pt x="931582" y="204386"/>
                  </a:lnTo>
                  <a:lnTo>
                    <a:pt x="901186" y="168326"/>
                  </a:lnTo>
                  <a:lnTo>
                    <a:pt x="868023" y="135190"/>
                  </a:lnTo>
                  <a:lnTo>
                    <a:pt x="832286" y="105182"/>
                  </a:lnTo>
                  <a:lnTo>
                    <a:pt x="794165" y="78509"/>
                  </a:lnTo>
                  <a:lnTo>
                    <a:pt x="753854" y="55376"/>
                  </a:lnTo>
                  <a:lnTo>
                    <a:pt x="711543" y="35988"/>
                  </a:lnTo>
                  <a:lnTo>
                    <a:pt x="667424" y="20551"/>
                  </a:lnTo>
                  <a:lnTo>
                    <a:pt x="621688" y="9271"/>
                  </a:lnTo>
                  <a:lnTo>
                    <a:pt x="574528" y="2352"/>
                  </a:lnTo>
                  <a:lnTo>
                    <a:pt x="526135" y="0"/>
                  </a:lnTo>
                  <a:close/>
                </a:path>
              </a:pathLst>
            </a:custGeom>
            <a:solidFill>
              <a:srgbClr val="F37664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038418" y="4254181"/>
              <a:ext cx="923925" cy="494665"/>
            </a:xfrm>
            <a:custGeom>
              <a:avLst/>
              <a:gdLst/>
              <a:ahLst/>
              <a:cxnLst/>
              <a:rect l="l" t="t" r="r" b="b"/>
              <a:pathLst>
                <a:path w="923925" h="494664">
                  <a:moveTo>
                    <a:pt x="461721" y="0"/>
                  </a:moveTo>
                  <a:lnTo>
                    <a:pt x="412999" y="2720"/>
                  </a:lnTo>
                  <a:lnTo>
                    <a:pt x="365740" y="10699"/>
                  </a:lnTo>
                  <a:lnTo>
                    <a:pt x="320199" y="23664"/>
                  </a:lnTo>
                  <a:lnTo>
                    <a:pt x="276632" y="41339"/>
                  </a:lnTo>
                  <a:lnTo>
                    <a:pt x="235294" y="63453"/>
                  </a:lnTo>
                  <a:lnTo>
                    <a:pt x="196440" y="89730"/>
                  </a:lnTo>
                  <a:lnTo>
                    <a:pt x="160325" y="119897"/>
                  </a:lnTo>
                  <a:lnTo>
                    <a:pt x="127206" y="153681"/>
                  </a:lnTo>
                  <a:lnTo>
                    <a:pt x="97336" y="190807"/>
                  </a:lnTo>
                  <a:lnTo>
                    <a:pt x="70972" y="231003"/>
                  </a:lnTo>
                  <a:lnTo>
                    <a:pt x="48368" y="273994"/>
                  </a:lnTo>
                  <a:lnTo>
                    <a:pt x="29781" y="319506"/>
                  </a:lnTo>
                  <a:lnTo>
                    <a:pt x="10554" y="389013"/>
                  </a:lnTo>
                  <a:lnTo>
                    <a:pt x="1202" y="458603"/>
                  </a:lnTo>
                  <a:lnTo>
                    <a:pt x="0" y="494487"/>
                  </a:lnTo>
                  <a:lnTo>
                    <a:pt x="923416" y="494487"/>
                  </a:lnTo>
                  <a:lnTo>
                    <a:pt x="920874" y="442325"/>
                  </a:lnTo>
                  <a:lnTo>
                    <a:pt x="913420" y="391731"/>
                  </a:lnTo>
                  <a:lnTo>
                    <a:pt x="901316" y="342975"/>
                  </a:lnTo>
                  <a:lnTo>
                    <a:pt x="884821" y="296329"/>
                  </a:lnTo>
                  <a:lnTo>
                    <a:pt x="862914" y="249631"/>
                  </a:lnTo>
                  <a:lnTo>
                    <a:pt x="837000" y="206404"/>
                  </a:lnTo>
                  <a:lnTo>
                    <a:pt x="807154" y="166406"/>
                  </a:lnTo>
                  <a:lnTo>
                    <a:pt x="773667" y="129947"/>
                  </a:lnTo>
                  <a:lnTo>
                    <a:pt x="736829" y="97339"/>
                  </a:lnTo>
                  <a:lnTo>
                    <a:pt x="696931" y="68894"/>
                  </a:lnTo>
                  <a:lnTo>
                    <a:pt x="654264" y="44922"/>
                  </a:lnTo>
                  <a:lnTo>
                    <a:pt x="609119" y="25736"/>
                  </a:lnTo>
                  <a:lnTo>
                    <a:pt x="561786" y="11645"/>
                  </a:lnTo>
                  <a:lnTo>
                    <a:pt x="512556" y="2963"/>
                  </a:lnTo>
                  <a:lnTo>
                    <a:pt x="461721" y="0"/>
                  </a:lnTo>
                  <a:close/>
                </a:path>
              </a:pathLst>
            </a:custGeom>
            <a:solidFill>
              <a:srgbClr val="F376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038418" y="4254181"/>
              <a:ext cx="923925" cy="494665"/>
            </a:xfrm>
            <a:custGeom>
              <a:avLst/>
              <a:gdLst/>
              <a:ahLst/>
              <a:cxnLst/>
              <a:rect l="l" t="t" r="r" b="b"/>
              <a:pathLst>
                <a:path w="923925" h="494664">
                  <a:moveTo>
                    <a:pt x="461721" y="0"/>
                  </a:moveTo>
                  <a:lnTo>
                    <a:pt x="412999" y="2720"/>
                  </a:lnTo>
                  <a:lnTo>
                    <a:pt x="365740" y="10699"/>
                  </a:lnTo>
                  <a:lnTo>
                    <a:pt x="320199" y="23664"/>
                  </a:lnTo>
                  <a:lnTo>
                    <a:pt x="276632" y="41339"/>
                  </a:lnTo>
                  <a:lnTo>
                    <a:pt x="235294" y="63453"/>
                  </a:lnTo>
                  <a:lnTo>
                    <a:pt x="196440" y="89730"/>
                  </a:lnTo>
                  <a:lnTo>
                    <a:pt x="160325" y="119897"/>
                  </a:lnTo>
                  <a:lnTo>
                    <a:pt x="127206" y="153681"/>
                  </a:lnTo>
                  <a:lnTo>
                    <a:pt x="97336" y="190807"/>
                  </a:lnTo>
                  <a:lnTo>
                    <a:pt x="70972" y="231003"/>
                  </a:lnTo>
                  <a:lnTo>
                    <a:pt x="48368" y="273994"/>
                  </a:lnTo>
                  <a:lnTo>
                    <a:pt x="29781" y="319506"/>
                  </a:lnTo>
                  <a:lnTo>
                    <a:pt x="10554" y="389013"/>
                  </a:lnTo>
                  <a:lnTo>
                    <a:pt x="1202" y="458603"/>
                  </a:lnTo>
                  <a:lnTo>
                    <a:pt x="0" y="494487"/>
                  </a:lnTo>
                  <a:lnTo>
                    <a:pt x="923416" y="494487"/>
                  </a:lnTo>
                  <a:lnTo>
                    <a:pt x="920874" y="442325"/>
                  </a:lnTo>
                  <a:lnTo>
                    <a:pt x="913420" y="391731"/>
                  </a:lnTo>
                  <a:lnTo>
                    <a:pt x="901316" y="342975"/>
                  </a:lnTo>
                  <a:lnTo>
                    <a:pt x="884821" y="296329"/>
                  </a:lnTo>
                  <a:lnTo>
                    <a:pt x="862914" y="249631"/>
                  </a:lnTo>
                  <a:lnTo>
                    <a:pt x="837000" y="206404"/>
                  </a:lnTo>
                  <a:lnTo>
                    <a:pt x="807154" y="166406"/>
                  </a:lnTo>
                  <a:lnTo>
                    <a:pt x="773667" y="129947"/>
                  </a:lnTo>
                  <a:lnTo>
                    <a:pt x="736829" y="97339"/>
                  </a:lnTo>
                  <a:lnTo>
                    <a:pt x="696931" y="68894"/>
                  </a:lnTo>
                  <a:lnTo>
                    <a:pt x="654264" y="44922"/>
                  </a:lnTo>
                  <a:lnTo>
                    <a:pt x="609119" y="25736"/>
                  </a:lnTo>
                  <a:lnTo>
                    <a:pt x="561786" y="11645"/>
                  </a:lnTo>
                  <a:lnTo>
                    <a:pt x="512556" y="2963"/>
                  </a:lnTo>
                  <a:lnTo>
                    <a:pt x="461721" y="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093729" y="4309655"/>
              <a:ext cx="820419" cy="439420"/>
            </a:xfrm>
            <a:custGeom>
              <a:avLst/>
              <a:gdLst/>
              <a:ahLst/>
              <a:cxnLst/>
              <a:rect l="l" t="t" r="r" b="b"/>
              <a:pathLst>
                <a:path w="820420" h="439420">
                  <a:moveTo>
                    <a:pt x="409917" y="0"/>
                  </a:moveTo>
                  <a:lnTo>
                    <a:pt x="362789" y="2870"/>
                  </a:lnTo>
                  <a:lnTo>
                    <a:pt x="317233" y="11270"/>
                  </a:lnTo>
                  <a:lnTo>
                    <a:pt x="273541" y="24884"/>
                  </a:lnTo>
                  <a:lnTo>
                    <a:pt x="232009" y="43398"/>
                  </a:lnTo>
                  <a:lnTo>
                    <a:pt x="192930" y="66495"/>
                  </a:lnTo>
                  <a:lnTo>
                    <a:pt x="156598" y="93860"/>
                  </a:lnTo>
                  <a:lnTo>
                    <a:pt x="123308" y="125178"/>
                  </a:lnTo>
                  <a:lnTo>
                    <a:pt x="93353" y="160133"/>
                  </a:lnTo>
                  <a:lnTo>
                    <a:pt x="67027" y="198410"/>
                  </a:lnTo>
                  <a:lnTo>
                    <a:pt x="44625" y="239693"/>
                  </a:lnTo>
                  <a:lnTo>
                    <a:pt x="26441" y="283667"/>
                  </a:lnTo>
                  <a:lnTo>
                    <a:pt x="149261" y="287370"/>
                  </a:lnTo>
                  <a:lnTo>
                    <a:pt x="203057" y="289359"/>
                  </a:lnTo>
                  <a:lnTo>
                    <a:pt x="244308" y="291317"/>
                  </a:lnTo>
                  <a:lnTo>
                    <a:pt x="314017" y="299941"/>
                  </a:lnTo>
                  <a:lnTo>
                    <a:pt x="359910" y="309423"/>
                  </a:lnTo>
                  <a:lnTo>
                    <a:pt x="380377" y="316496"/>
                  </a:lnTo>
                  <a:lnTo>
                    <a:pt x="16446" y="315594"/>
                  </a:lnTo>
                  <a:lnTo>
                    <a:pt x="9365" y="345369"/>
                  </a:lnTo>
                  <a:lnTo>
                    <a:pt x="4213" y="375913"/>
                  </a:lnTo>
                  <a:lnTo>
                    <a:pt x="1066" y="407152"/>
                  </a:lnTo>
                  <a:lnTo>
                    <a:pt x="0" y="439013"/>
                  </a:lnTo>
                  <a:lnTo>
                    <a:pt x="819823" y="439013"/>
                  </a:lnTo>
                  <a:lnTo>
                    <a:pt x="817565" y="392702"/>
                  </a:lnTo>
                  <a:lnTo>
                    <a:pt x="810947" y="347784"/>
                  </a:lnTo>
                  <a:lnTo>
                    <a:pt x="800197" y="304498"/>
                  </a:lnTo>
                  <a:lnTo>
                    <a:pt x="785545" y="263080"/>
                  </a:lnTo>
                  <a:lnTo>
                    <a:pt x="418312" y="238620"/>
                  </a:lnTo>
                  <a:lnTo>
                    <a:pt x="766102" y="221627"/>
                  </a:lnTo>
                  <a:lnTo>
                    <a:pt x="740318" y="179160"/>
                  </a:lnTo>
                  <a:lnTo>
                    <a:pt x="710259" y="140268"/>
                  </a:lnTo>
                  <a:lnTo>
                    <a:pt x="676281" y="105330"/>
                  </a:lnTo>
                  <a:lnTo>
                    <a:pt x="638736" y="74727"/>
                  </a:lnTo>
                  <a:lnTo>
                    <a:pt x="597980" y="48837"/>
                  </a:lnTo>
                  <a:lnTo>
                    <a:pt x="554365" y="28040"/>
                  </a:lnTo>
                  <a:lnTo>
                    <a:pt x="508247" y="12715"/>
                  </a:lnTo>
                  <a:lnTo>
                    <a:pt x="459980" y="3242"/>
                  </a:lnTo>
                  <a:lnTo>
                    <a:pt x="409917" y="0"/>
                  </a:lnTo>
                  <a:close/>
                </a:path>
              </a:pathLst>
            </a:custGeom>
            <a:solidFill>
              <a:srgbClr val="F376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177882" y="3453457"/>
              <a:ext cx="102510" cy="8500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39718" y="3058031"/>
              <a:ext cx="163283" cy="135396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88074" y="2705996"/>
              <a:ext cx="96647" cy="14113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849689" y="3134925"/>
              <a:ext cx="83197" cy="12150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6910180" y="3377240"/>
              <a:ext cx="5149850" cy="1960245"/>
            </a:xfrm>
            <a:custGeom>
              <a:avLst/>
              <a:gdLst/>
              <a:ahLst/>
              <a:cxnLst/>
              <a:rect l="l" t="t" r="r" b="b"/>
              <a:pathLst>
                <a:path w="5149850" h="1960245">
                  <a:moveTo>
                    <a:pt x="1529727" y="0"/>
                  </a:moveTo>
                  <a:lnTo>
                    <a:pt x="1500251" y="60312"/>
                  </a:lnTo>
                  <a:lnTo>
                    <a:pt x="1469263" y="86906"/>
                  </a:lnTo>
                  <a:lnTo>
                    <a:pt x="1275194" y="430364"/>
                  </a:lnTo>
                  <a:lnTo>
                    <a:pt x="1030516" y="329945"/>
                  </a:lnTo>
                  <a:lnTo>
                    <a:pt x="800872" y="541210"/>
                  </a:lnTo>
                  <a:lnTo>
                    <a:pt x="681934" y="649697"/>
                  </a:lnTo>
                  <a:lnTo>
                    <a:pt x="635550" y="689665"/>
                  </a:lnTo>
                  <a:lnTo>
                    <a:pt x="623569" y="695375"/>
                  </a:lnTo>
                  <a:lnTo>
                    <a:pt x="566419" y="662546"/>
                  </a:lnTo>
                  <a:lnTo>
                    <a:pt x="450421" y="590321"/>
                  </a:lnTo>
                  <a:lnTo>
                    <a:pt x="284759" y="485266"/>
                  </a:lnTo>
                  <a:lnTo>
                    <a:pt x="0" y="833361"/>
                  </a:lnTo>
                  <a:lnTo>
                    <a:pt x="3530" y="1960079"/>
                  </a:lnTo>
                  <a:lnTo>
                    <a:pt x="3580853" y="1909013"/>
                  </a:lnTo>
                  <a:lnTo>
                    <a:pt x="5149815" y="1909013"/>
                  </a:lnTo>
                  <a:lnTo>
                    <a:pt x="5149815" y="645548"/>
                  </a:lnTo>
                  <a:lnTo>
                    <a:pt x="5024132" y="561593"/>
                  </a:lnTo>
                  <a:lnTo>
                    <a:pt x="4887744" y="418374"/>
                  </a:lnTo>
                  <a:lnTo>
                    <a:pt x="4868234" y="398393"/>
                  </a:lnTo>
                  <a:lnTo>
                    <a:pt x="4860759" y="391579"/>
                  </a:lnTo>
                  <a:lnTo>
                    <a:pt x="4853773" y="396838"/>
                  </a:lnTo>
                  <a:lnTo>
                    <a:pt x="4811137" y="441960"/>
                  </a:lnTo>
                  <a:lnTo>
                    <a:pt x="4778145" y="478635"/>
                  </a:lnTo>
                  <a:lnTo>
                    <a:pt x="4739143" y="522596"/>
                  </a:lnTo>
                  <a:lnTo>
                    <a:pt x="4648421" y="626000"/>
                  </a:lnTo>
                  <a:lnTo>
                    <a:pt x="4370212" y="945348"/>
                  </a:lnTo>
                  <a:lnTo>
                    <a:pt x="4336916" y="983175"/>
                  </a:lnTo>
                  <a:lnTo>
                    <a:pt x="4310900" y="1012353"/>
                  </a:lnTo>
                  <a:lnTo>
                    <a:pt x="4293492" y="1031289"/>
                  </a:lnTo>
                  <a:lnTo>
                    <a:pt x="4286021" y="1038390"/>
                  </a:lnTo>
                  <a:lnTo>
                    <a:pt x="4221834" y="1079797"/>
                  </a:lnTo>
                  <a:lnTo>
                    <a:pt x="4092001" y="1167290"/>
                  </a:lnTo>
                  <a:lnTo>
                    <a:pt x="3906735" y="1293418"/>
                  </a:lnTo>
                  <a:lnTo>
                    <a:pt x="3798616" y="1355122"/>
                  </a:lnTo>
                  <a:lnTo>
                    <a:pt x="3741912" y="1386808"/>
                  </a:lnTo>
                  <a:lnTo>
                    <a:pt x="3708361" y="1400149"/>
                  </a:lnTo>
                  <a:lnTo>
                    <a:pt x="3706761" y="1401972"/>
                  </a:lnTo>
                  <a:lnTo>
                    <a:pt x="3704455" y="1407267"/>
                  </a:lnTo>
                  <a:lnTo>
                    <a:pt x="3701498" y="1415772"/>
                  </a:lnTo>
                  <a:lnTo>
                    <a:pt x="3697947" y="1427225"/>
                  </a:lnTo>
                  <a:lnTo>
                    <a:pt x="2892996" y="1155674"/>
                  </a:lnTo>
                  <a:lnTo>
                    <a:pt x="2733205" y="979931"/>
                  </a:lnTo>
                  <a:lnTo>
                    <a:pt x="2633498" y="905746"/>
                  </a:lnTo>
                  <a:lnTo>
                    <a:pt x="2581538" y="867651"/>
                  </a:lnTo>
                  <a:lnTo>
                    <a:pt x="2523016" y="844951"/>
                  </a:lnTo>
                  <a:lnTo>
                    <a:pt x="2463357" y="830300"/>
                  </a:lnTo>
                  <a:lnTo>
                    <a:pt x="2378875" y="808989"/>
                  </a:lnTo>
                  <a:lnTo>
                    <a:pt x="2029155" y="508469"/>
                  </a:lnTo>
                  <a:lnTo>
                    <a:pt x="1699615" y="151396"/>
                  </a:lnTo>
                  <a:lnTo>
                    <a:pt x="1669656" y="70497"/>
                  </a:lnTo>
                  <a:lnTo>
                    <a:pt x="1529727" y="0"/>
                  </a:lnTo>
                  <a:close/>
                </a:path>
              </a:pathLst>
            </a:custGeom>
            <a:solidFill>
              <a:srgbClr val="1487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910183" y="3377240"/>
              <a:ext cx="5149850" cy="1960245"/>
            </a:xfrm>
            <a:custGeom>
              <a:avLst/>
              <a:gdLst/>
              <a:ahLst/>
              <a:cxnLst/>
              <a:rect l="l" t="t" r="r" b="b"/>
              <a:pathLst>
                <a:path w="5149850" h="1960245">
                  <a:moveTo>
                    <a:pt x="284755" y="485266"/>
                  </a:moveTo>
                  <a:lnTo>
                    <a:pt x="0" y="833356"/>
                  </a:lnTo>
                  <a:lnTo>
                    <a:pt x="891" y="983175"/>
                  </a:lnTo>
                  <a:lnTo>
                    <a:pt x="1587" y="1113003"/>
                  </a:lnTo>
                  <a:lnTo>
                    <a:pt x="2150" y="1233469"/>
                  </a:lnTo>
                  <a:lnTo>
                    <a:pt x="2615" y="1355122"/>
                  </a:lnTo>
                  <a:lnTo>
                    <a:pt x="2871" y="1438881"/>
                  </a:lnTo>
                  <a:lnTo>
                    <a:pt x="3052" y="1525105"/>
                  </a:lnTo>
                  <a:lnTo>
                    <a:pt x="3022" y="1725505"/>
                  </a:lnTo>
                  <a:lnTo>
                    <a:pt x="2861" y="1775009"/>
                  </a:lnTo>
                  <a:lnTo>
                    <a:pt x="2644" y="1816930"/>
                  </a:lnTo>
                  <a:lnTo>
                    <a:pt x="2091" y="1880572"/>
                  </a:lnTo>
                  <a:lnTo>
                    <a:pt x="1458" y="1921539"/>
                  </a:lnTo>
                  <a:lnTo>
                    <a:pt x="0" y="1960026"/>
                  </a:lnTo>
                  <a:lnTo>
                    <a:pt x="3580850" y="1909013"/>
                  </a:lnTo>
                  <a:lnTo>
                    <a:pt x="5149811" y="1909013"/>
                  </a:lnTo>
                  <a:lnTo>
                    <a:pt x="5149811" y="1427225"/>
                  </a:lnTo>
                  <a:lnTo>
                    <a:pt x="3697944" y="1427225"/>
                  </a:lnTo>
                  <a:lnTo>
                    <a:pt x="2892992" y="1155674"/>
                  </a:lnTo>
                  <a:lnTo>
                    <a:pt x="2733201" y="979931"/>
                  </a:lnTo>
                  <a:lnTo>
                    <a:pt x="2633495" y="905746"/>
                  </a:lnTo>
                  <a:lnTo>
                    <a:pt x="2581534" y="867651"/>
                  </a:lnTo>
                  <a:lnTo>
                    <a:pt x="2560469" y="853616"/>
                  </a:lnTo>
                  <a:lnTo>
                    <a:pt x="2553445" y="851611"/>
                  </a:lnTo>
                  <a:lnTo>
                    <a:pt x="2523012" y="844951"/>
                  </a:lnTo>
                  <a:lnTo>
                    <a:pt x="2378871" y="808989"/>
                  </a:lnTo>
                  <a:lnTo>
                    <a:pt x="2246656" y="695375"/>
                  </a:lnTo>
                  <a:lnTo>
                    <a:pt x="623566" y="695375"/>
                  </a:lnTo>
                  <a:lnTo>
                    <a:pt x="566416" y="662546"/>
                  </a:lnTo>
                  <a:lnTo>
                    <a:pt x="450417" y="590321"/>
                  </a:lnTo>
                  <a:lnTo>
                    <a:pt x="284755" y="485266"/>
                  </a:lnTo>
                  <a:close/>
                </a:path>
                <a:path w="5149850" h="1960245">
                  <a:moveTo>
                    <a:pt x="4860756" y="391579"/>
                  </a:moveTo>
                  <a:lnTo>
                    <a:pt x="4811134" y="441960"/>
                  </a:lnTo>
                  <a:lnTo>
                    <a:pt x="4778142" y="478635"/>
                  </a:lnTo>
                  <a:lnTo>
                    <a:pt x="4739139" y="522596"/>
                  </a:lnTo>
                  <a:lnTo>
                    <a:pt x="4339767" y="979931"/>
                  </a:lnTo>
                  <a:lnTo>
                    <a:pt x="4336913" y="983175"/>
                  </a:lnTo>
                  <a:lnTo>
                    <a:pt x="4310897" y="1012353"/>
                  </a:lnTo>
                  <a:lnTo>
                    <a:pt x="4293488" y="1031289"/>
                  </a:lnTo>
                  <a:lnTo>
                    <a:pt x="4286017" y="1038390"/>
                  </a:lnTo>
                  <a:lnTo>
                    <a:pt x="4221830" y="1079797"/>
                  </a:lnTo>
                  <a:lnTo>
                    <a:pt x="3906732" y="1293418"/>
                  </a:lnTo>
                  <a:lnTo>
                    <a:pt x="3798612" y="1355122"/>
                  </a:lnTo>
                  <a:lnTo>
                    <a:pt x="3741908" y="1386808"/>
                  </a:lnTo>
                  <a:lnTo>
                    <a:pt x="3718023" y="1398481"/>
                  </a:lnTo>
                  <a:lnTo>
                    <a:pt x="3708358" y="1400149"/>
                  </a:lnTo>
                  <a:lnTo>
                    <a:pt x="3706757" y="1401972"/>
                  </a:lnTo>
                  <a:lnTo>
                    <a:pt x="3704451" y="1407267"/>
                  </a:lnTo>
                  <a:lnTo>
                    <a:pt x="3701494" y="1415772"/>
                  </a:lnTo>
                  <a:lnTo>
                    <a:pt x="3697944" y="1427225"/>
                  </a:lnTo>
                  <a:lnTo>
                    <a:pt x="5149811" y="1427225"/>
                  </a:lnTo>
                  <a:lnTo>
                    <a:pt x="5149811" y="645548"/>
                  </a:lnTo>
                  <a:lnTo>
                    <a:pt x="5024129" y="561593"/>
                  </a:lnTo>
                  <a:lnTo>
                    <a:pt x="4887740" y="418374"/>
                  </a:lnTo>
                  <a:lnTo>
                    <a:pt x="4868231" y="398393"/>
                  </a:lnTo>
                  <a:lnTo>
                    <a:pt x="4860756" y="391579"/>
                  </a:lnTo>
                  <a:close/>
                </a:path>
                <a:path w="5149850" h="1960245">
                  <a:moveTo>
                    <a:pt x="1030512" y="329945"/>
                  </a:moveTo>
                  <a:lnTo>
                    <a:pt x="681930" y="649697"/>
                  </a:lnTo>
                  <a:lnTo>
                    <a:pt x="635547" y="689665"/>
                  </a:lnTo>
                  <a:lnTo>
                    <a:pt x="623566" y="695375"/>
                  </a:lnTo>
                  <a:lnTo>
                    <a:pt x="2246656" y="695375"/>
                  </a:lnTo>
                  <a:lnTo>
                    <a:pt x="2029151" y="508469"/>
                  </a:lnTo>
                  <a:lnTo>
                    <a:pt x="1957069" y="430364"/>
                  </a:lnTo>
                  <a:lnTo>
                    <a:pt x="1275190" y="430364"/>
                  </a:lnTo>
                  <a:lnTo>
                    <a:pt x="1030512" y="329945"/>
                  </a:lnTo>
                  <a:close/>
                </a:path>
                <a:path w="5149850" h="1960245">
                  <a:moveTo>
                    <a:pt x="1529724" y="0"/>
                  </a:moveTo>
                  <a:lnTo>
                    <a:pt x="1500247" y="60312"/>
                  </a:lnTo>
                  <a:lnTo>
                    <a:pt x="1469259" y="86906"/>
                  </a:lnTo>
                  <a:lnTo>
                    <a:pt x="1275190" y="430364"/>
                  </a:lnTo>
                  <a:lnTo>
                    <a:pt x="1957069" y="430364"/>
                  </a:lnTo>
                  <a:lnTo>
                    <a:pt x="1699612" y="151396"/>
                  </a:lnTo>
                  <a:lnTo>
                    <a:pt x="1669652" y="70497"/>
                  </a:lnTo>
                  <a:lnTo>
                    <a:pt x="1529724" y="0"/>
                  </a:lnTo>
                  <a:close/>
                </a:path>
              </a:pathLst>
            </a:custGeom>
            <a:solidFill>
              <a:srgbClr val="F37664">
                <a:alpha val="5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908926" y="3377247"/>
              <a:ext cx="5151120" cy="1660525"/>
            </a:xfrm>
            <a:custGeom>
              <a:avLst/>
              <a:gdLst/>
              <a:ahLst/>
              <a:cxnLst/>
              <a:rect l="l" t="t" r="r" b="b"/>
              <a:pathLst>
                <a:path w="5151120" h="1660525">
                  <a:moveTo>
                    <a:pt x="867194" y="1496949"/>
                  </a:moveTo>
                  <a:lnTo>
                    <a:pt x="851077" y="1452943"/>
                  </a:lnTo>
                  <a:lnTo>
                    <a:pt x="813625" y="1363802"/>
                  </a:lnTo>
                  <a:lnTo>
                    <a:pt x="758532" y="1236535"/>
                  </a:lnTo>
                  <a:lnTo>
                    <a:pt x="616496" y="1097445"/>
                  </a:lnTo>
                  <a:lnTo>
                    <a:pt x="624116" y="1026922"/>
                  </a:lnTo>
                  <a:lnTo>
                    <a:pt x="561327" y="970127"/>
                  </a:lnTo>
                  <a:lnTo>
                    <a:pt x="526592" y="862380"/>
                  </a:lnTo>
                  <a:lnTo>
                    <a:pt x="465277" y="801649"/>
                  </a:lnTo>
                  <a:lnTo>
                    <a:pt x="455066" y="727202"/>
                  </a:lnTo>
                  <a:lnTo>
                    <a:pt x="322237" y="633183"/>
                  </a:lnTo>
                  <a:lnTo>
                    <a:pt x="362292" y="635381"/>
                  </a:lnTo>
                  <a:lnTo>
                    <a:pt x="382130" y="636117"/>
                  </a:lnTo>
                  <a:lnTo>
                    <a:pt x="387604" y="635381"/>
                  </a:lnTo>
                  <a:lnTo>
                    <a:pt x="369671" y="622236"/>
                  </a:lnTo>
                  <a:lnTo>
                    <a:pt x="343687" y="601573"/>
                  </a:lnTo>
                  <a:lnTo>
                    <a:pt x="318465" y="580555"/>
                  </a:lnTo>
                  <a:lnTo>
                    <a:pt x="305892" y="568528"/>
                  </a:lnTo>
                  <a:lnTo>
                    <a:pt x="302704" y="558596"/>
                  </a:lnTo>
                  <a:lnTo>
                    <a:pt x="283552" y="489242"/>
                  </a:lnTo>
                  <a:lnTo>
                    <a:pt x="227050" y="555840"/>
                  </a:lnTo>
                  <a:lnTo>
                    <a:pt x="131381" y="672719"/>
                  </a:lnTo>
                  <a:lnTo>
                    <a:pt x="1244" y="833374"/>
                  </a:lnTo>
                  <a:lnTo>
                    <a:pt x="0" y="1210627"/>
                  </a:lnTo>
                  <a:lnTo>
                    <a:pt x="3175" y="1414183"/>
                  </a:lnTo>
                  <a:lnTo>
                    <a:pt x="3162" y="1660105"/>
                  </a:lnTo>
                  <a:lnTo>
                    <a:pt x="240411" y="1466075"/>
                  </a:lnTo>
                  <a:lnTo>
                    <a:pt x="362546" y="1367040"/>
                  </a:lnTo>
                  <a:lnTo>
                    <a:pt x="408343" y="1332064"/>
                  </a:lnTo>
                  <a:lnTo>
                    <a:pt x="416521" y="1330223"/>
                  </a:lnTo>
                  <a:lnTo>
                    <a:pt x="766381" y="1406677"/>
                  </a:lnTo>
                  <a:lnTo>
                    <a:pt x="867194" y="1496949"/>
                  </a:lnTo>
                  <a:close/>
                </a:path>
                <a:path w="5151120" h="1660525">
                  <a:moveTo>
                    <a:pt x="2031606" y="1337221"/>
                  </a:moveTo>
                  <a:lnTo>
                    <a:pt x="2003945" y="1293228"/>
                  </a:lnTo>
                  <a:lnTo>
                    <a:pt x="1939683" y="1204074"/>
                  </a:lnTo>
                  <a:lnTo>
                    <a:pt x="1874761" y="1116393"/>
                  </a:lnTo>
                  <a:lnTo>
                    <a:pt x="1845144" y="1076807"/>
                  </a:lnTo>
                  <a:lnTo>
                    <a:pt x="1601457" y="937729"/>
                  </a:lnTo>
                  <a:lnTo>
                    <a:pt x="1614500" y="867194"/>
                  </a:lnTo>
                  <a:lnTo>
                    <a:pt x="1506778" y="810399"/>
                  </a:lnTo>
                  <a:lnTo>
                    <a:pt x="1447177" y="702652"/>
                  </a:lnTo>
                  <a:lnTo>
                    <a:pt x="1341983" y="641921"/>
                  </a:lnTo>
                  <a:lnTo>
                    <a:pt x="1324457" y="567474"/>
                  </a:lnTo>
                  <a:lnTo>
                    <a:pt x="1096530" y="473456"/>
                  </a:lnTo>
                  <a:lnTo>
                    <a:pt x="1165263" y="475653"/>
                  </a:lnTo>
                  <a:lnTo>
                    <a:pt x="1199311" y="476389"/>
                  </a:lnTo>
                  <a:lnTo>
                    <a:pt x="1208709" y="475653"/>
                  </a:lnTo>
                  <a:lnTo>
                    <a:pt x="1177950" y="462521"/>
                  </a:lnTo>
                  <a:lnTo>
                    <a:pt x="1133348" y="441858"/>
                  </a:lnTo>
                  <a:lnTo>
                    <a:pt x="1090066" y="420827"/>
                  </a:lnTo>
                  <a:lnTo>
                    <a:pt x="1068489" y="408800"/>
                  </a:lnTo>
                  <a:lnTo>
                    <a:pt x="1063028" y="398881"/>
                  </a:lnTo>
                  <a:lnTo>
                    <a:pt x="1030160" y="329526"/>
                  </a:lnTo>
                  <a:lnTo>
                    <a:pt x="841654" y="502818"/>
                  </a:lnTo>
                  <a:lnTo>
                    <a:pt x="740473" y="594918"/>
                  </a:lnTo>
                  <a:lnTo>
                    <a:pt x="696264" y="634682"/>
                  </a:lnTo>
                  <a:lnTo>
                    <a:pt x="660260" y="666546"/>
                  </a:lnTo>
                  <a:lnTo>
                    <a:pt x="624814" y="695388"/>
                  </a:lnTo>
                  <a:lnTo>
                    <a:pt x="706386" y="892644"/>
                  </a:lnTo>
                  <a:lnTo>
                    <a:pt x="943229" y="1015949"/>
                  </a:lnTo>
                  <a:lnTo>
                    <a:pt x="1122426" y="1101991"/>
                  </a:lnTo>
                  <a:lnTo>
                    <a:pt x="1214983" y="1146771"/>
                  </a:lnTo>
                  <a:lnTo>
                    <a:pt x="1250429" y="1164767"/>
                  </a:lnTo>
                  <a:lnTo>
                    <a:pt x="1258303" y="1170495"/>
                  </a:lnTo>
                  <a:lnTo>
                    <a:pt x="1858632" y="1246949"/>
                  </a:lnTo>
                  <a:lnTo>
                    <a:pt x="2031606" y="1337221"/>
                  </a:lnTo>
                  <a:close/>
                </a:path>
                <a:path w="5151120" h="1660525">
                  <a:moveTo>
                    <a:pt x="2090305" y="771944"/>
                  </a:moveTo>
                  <a:lnTo>
                    <a:pt x="2084400" y="766432"/>
                  </a:lnTo>
                  <a:lnTo>
                    <a:pt x="2060600" y="747433"/>
                  </a:lnTo>
                  <a:lnTo>
                    <a:pt x="1880654" y="607098"/>
                  </a:lnTo>
                  <a:lnTo>
                    <a:pt x="1875409" y="594918"/>
                  </a:lnTo>
                  <a:lnTo>
                    <a:pt x="1864347" y="568261"/>
                  </a:lnTo>
                  <a:lnTo>
                    <a:pt x="1854441" y="541934"/>
                  </a:lnTo>
                  <a:lnTo>
                    <a:pt x="1852701" y="530745"/>
                  </a:lnTo>
                  <a:lnTo>
                    <a:pt x="1859191" y="533590"/>
                  </a:lnTo>
                  <a:lnTo>
                    <a:pt x="1881428" y="547103"/>
                  </a:lnTo>
                  <a:lnTo>
                    <a:pt x="2045271" y="651332"/>
                  </a:lnTo>
                  <a:lnTo>
                    <a:pt x="1981593" y="553300"/>
                  </a:lnTo>
                  <a:lnTo>
                    <a:pt x="1947786" y="530745"/>
                  </a:lnTo>
                  <a:lnTo>
                    <a:pt x="1796681" y="430377"/>
                  </a:lnTo>
                  <a:lnTo>
                    <a:pt x="1737880" y="391515"/>
                  </a:lnTo>
                  <a:lnTo>
                    <a:pt x="1689646" y="360692"/>
                  </a:lnTo>
                  <a:lnTo>
                    <a:pt x="1684401" y="357835"/>
                  </a:lnTo>
                  <a:lnTo>
                    <a:pt x="1671002" y="344411"/>
                  </a:lnTo>
                  <a:lnTo>
                    <a:pt x="1638973" y="309206"/>
                  </a:lnTo>
                  <a:lnTo>
                    <a:pt x="1577835" y="240969"/>
                  </a:lnTo>
                  <a:lnTo>
                    <a:pt x="1657045" y="268732"/>
                  </a:lnTo>
                  <a:lnTo>
                    <a:pt x="1723821" y="334670"/>
                  </a:lnTo>
                  <a:lnTo>
                    <a:pt x="1785924" y="338137"/>
                  </a:lnTo>
                  <a:lnTo>
                    <a:pt x="1751190" y="314706"/>
                  </a:lnTo>
                  <a:lnTo>
                    <a:pt x="1735912" y="308521"/>
                  </a:lnTo>
                  <a:lnTo>
                    <a:pt x="1724380" y="295617"/>
                  </a:lnTo>
                  <a:lnTo>
                    <a:pt x="1697431" y="260591"/>
                  </a:lnTo>
                  <a:lnTo>
                    <a:pt x="1682673" y="240969"/>
                  </a:lnTo>
                  <a:lnTo>
                    <a:pt x="1646161" y="192379"/>
                  </a:lnTo>
                  <a:lnTo>
                    <a:pt x="1566964" y="155943"/>
                  </a:lnTo>
                  <a:lnTo>
                    <a:pt x="1549882" y="93472"/>
                  </a:lnTo>
                  <a:lnTo>
                    <a:pt x="1549882" y="77863"/>
                  </a:lnTo>
                  <a:lnTo>
                    <a:pt x="1604238" y="100418"/>
                  </a:lnTo>
                  <a:lnTo>
                    <a:pt x="1574304" y="77863"/>
                  </a:lnTo>
                  <a:lnTo>
                    <a:pt x="1537462" y="50101"/>
                  </a:lnTo>
                  <a:lnTo>
                    <a:pt x="1530972" y="0"/>
                  </a:lnTo>
                  <a:lnTo>
                    <a:pt x="1501508" y="60312"/>
                  </a:lnTo>
                  <a:lnTo>
                    <a:pt x="1470533" y="86906"/>
                  </a:lnTo>
                  <a:lnTo>
                    <a:pt x="1276438" y="430377"/>
                  </a:lnTo>
                  <a:lnTo>
                    <a:pt x="1274229" y="429463"/>
                  </a:lnTo>
                  <a:lnTo>
                    <a:pt x="1268818" y="442252"/>
                  </a:lnTo>
                  <a:lnTo>
                    <a:pt x="1388376" y="457860"/>
                  </a:lnTo>
                  <a:lnTo>
                    <a:pt x="1650822" y="615759"/>
                  </a:lnTo>
                  <a:lnTo>
                    <a:pt x="1903958" y="683437"/>
                  </a:lnTo>
                  <a:lnTo>
                    <a:pt x="2011095" y="759790"/>
                  </a:lnTo>
                  <a:lnTo>
                    <a:pt x="2090305" y="771944"/>
                  </a:lnTo>
                  <a:close/>
                </a:path>
                <a:path w="5151120" h="1660525">
                  <a:moveTo>
                    <a:pt x="5151056" y="645541"/>
                  </a:moveTo>
                  <a:lnTo>
                    <a:pt x="5025377" y="561594"/>
                  </a:lnTo>
                  <a:lnTo>
                    <a:pt x="4911369" y="442061"/>
                  </a:lnTo>
                  <a:lnTo>
                    <a:pt x="4883975" y="413753"/>
                  </a:lnTo>
                  <a:lnTo>
                    <a:pt x="4935563" y="580123"/>
                  </a:lnTo>
                  <a:lnTo>
                    <a:pt x="4948669" y="622579"/>
                  </a:lnTo>
                  <a:lnTo>
                    <a:pt x="4954397" y="641502"/>
                  </a:lnTo>
                  <a:lnTo>
                    <a:pt x="4951742" y="653503"/>
                  </a:lnTo>
                  <a:lnTo>
                    <a:pt x="4943360" y="678014"/>
                  </a:lnTo>
                  <a:lnTo>
                    <a:pt x="4919243" y="741603"/>
                  </a:lnTo>
                  <a:lnTo>
                    <a:pt x="4900384" y="789114"/>
                  </a:lnTo>
                  <a:lnTo>
                    <a:pt x="4951057" y="805865"/>
                  </a:lnTo>
                  <a:lnTo>
                    <a:pt x="4882756" y="856107"/>
                  </a:lnTo>
                  <a:lnTo>
                    <a:pt x="4827676" y="967765"/>
                  </a:lnTo>
                  <a:lnTo>
                    <a:pt x="4717516" y="1062672"/>
                  </a:lnTo>
                  <a:lnTo>
                    <a:pt x="4959883" y="967765"/>
                  </a:lnTo>
                  <a:lnTo>
                    <a:pt x="4917643" y="1001306"/>
                  </a:lnTo>
                  <a:lnTo>
                    <a:pt x="4869815" y="1056043"/>
                  </a:lnTo>
                  <a:lnTo>
                    <a:pt x="4830673" y="1107122"/>
                  </a:lnTo>
                  <a:lnTo>
                    <a:pt x="4814455" y="1129665"/>
                  </a:lnTo>
                  <a:lnTo>
                    <a:pt x="4569879" y="1297139"/>
                  </a:lnTo>
                  <a:lnTo>
                    <a:pt x="4528832" y="1362798"/>
                  </a:lnTo>
                  <a:lnTo>
                    <a:pt x="5151056" y="1331455"/>
                  </a:lnTo>
                  <a:lnTo>
                    <a:pt x="5151056" y="967765"/>
                  </a:lnTo>
                  <a:lnTo>
                    <a:pt x="5151056" y="645541"/>
                  </a:lnTo>
                  <a:close/>
                </a:path>
              </a:pathLst>
            </a:custGeom>
            <a:solidFill>
              <a:srgbClr val="000000">
                <a:alpha val="2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611197" y="3537884"/>
              <a:ext cx="1805939" cy="1203325"/>
            </a:xfrm>
            <a:custGeom>
              <a:avLst/>
              <a:gdLst/>
              <a:ahLst/>
              <a:cxnLst/>
              <a:rect l="l" t="t" r="r" b="b"/>
              <a:pathLst>
                <a:path w="1805940" h="1203325">
                  <a:moveTo>
                    <a:pt x="0" y="0"/>
                  </a:moveTo>
                  <a:lnTo>
                    <a:pt x="439178" y="546722"/>
                  </a:lnTo>
                  <a:lnTo>
                    <a:pt x="630021" y="660704"/>
                  </a:lnTo>
                  <a:lnTo>
                    <a:pt x="900277" y="868641"/>
                  </a:lnTo>
                  <a:lnTo>
                    <a:pt x="1016152" y="1070521"/>
                  </a:lnTo>
                  <a:lnTo>
                    <a:pt x="1150251" y="1066190"/>
                  </a:lnTo>
                  <a:lnTo>
                    <a:pt x="1432115" y="1202753"/>
                  </a:lnTo>
                  <a:lnTo>
                    <a:pt x="1805635" y="1202753"/>
                  </a:lnTo>
                  <a:lnTo>
                    <a:pt x="1191983" y="995032"/>
                  </a:lnTo>
                  <a:lnTo>
                    <a:pt x="1028445" y="808723"/>
                  </a:lnTo>
                  <a:lnTo>
                    <a:pt x="849185" y="683920"/>
                  </a:lnTo>
                  <a:lnTo>
                    <a:pt x="677849" y="648347"/>
                  </a:lnTo>
                  <a:lnTo>
                    <a:pt x="569086" y="554875"/>
                  </a:lnTo>
                  <a:lnTo>
                    <a:pt x="328155" y="347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7664">
                <a:alpha val="3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609009" y="3768820"/>
              <a:ext cx="1162050" cy="1035685"/>
            </a:xfrm>
            <a:custGeom>
              <a:avLst/>
              <a:gdLst/>
              <a:ahLst/>
              <a:cxnLst/>
              <a:rect l="l" t="t" r="r" b="b"/>
              <a:pathLst>
                <a:path w="1162050" h="1035685">
                  <a:moveTo>
                    <a:pt x="1161923" y="0"/>
                  </a:moveTo>
                  <a:lnTo>
                    <a:pt x="587184" y="646811"/>
                  </a:lnTo>
                  <a:lnTo>
                    <a:pt x="207911" y="901839"/>
                  </a:lnTo>
                  <a:lnTo>
                    <a:pt x="111271" y="957648"/>
                  </a:lnTo>
                  <a:lnTo>
                    <a:pt x="45905" y="992449"/>
                  </a:lnTo>
                  <a:lnTo>
                    <a:pt x="9525" y="1008570"/>
                  </a:lnTo>
                  <a:lnTo>
                    <a:pt x="6466" y="1013197"/>
                  </a:lnTo>
                  <a:lnTo>
                    <a:pt x="3367" y="1022410"/>
                  </a:lnTo>
                  <a:lnTo>
                    <a:pt x="0" y="1035507"/>
                  </a:lnTo>
                  <a:lnTo>
                    <a:pt x="286486" y="971816"/>
                  </a:lnTo>
                  <a:lnTo>
                    <a:pt x="634161" y="669582"/>
                  </a:lnTo>
                  <a:lnTo>
                    <a:pt x="1100391" y="136194"/>
                  </a:lnTo>
                  <a:lnTo>
                    <a:pt x="1161923" y="0"/>
                  </a:lnTo>
                  <a:close/>
                </a:path>
              </a:pathLst>
            </a:custGeom>
            <a:solidFill>
              <a:srgbClr val="F37664">
                <a:alpha val="1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02894" y="3333747"/>
              <a:ext cx="5157101" cy="3307880"/>
            </a:xfrm>
            <a:prstGeom prst="rect">
              <a:avLst/>
            </a:prstGeom>
          </p:spPr>
        </p:pic>
      </p:grpSp>
      <p:pic>
        <p:nvPicPr>
          <p:cNvPr id="22" name="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00" y="6742798"/>
            <a:ext cx="12227306" cy="457200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25" name="object 2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11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349876"/>
            <a:ext cx="3425837" cy="333563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554004" y="1332001"/>
            <a:ext cx="7395845" cy="738505"/>
          </a:xfrm>
          <a:prstGeom prst="rect">
            <a:avLst/>
          </a:prstGeom>
          <a:solidFill>
            <a:srgbClr val="00B8AA"/>
          </a:solidFill>
        </p:spPr>
        <p:txBody>
          <a:bodyPr vert="horz" wrap="square" lIns="0" tIns="59690" rIns="0" bIns="0" rtlCol="0">
            <a:spAutoFit/>
          </a:bodyPr>
          <a:lstStyle/>
          <a:p>
            <a:pPr marL="1997075" marR="738505" indent="-1207770">
              <a:lnSpc>
                <a:spcPct val="100000"/>
              </a:lnSpc>
              <a:spcBef>
                <a:spcPts val="470"/>
              </a:spcBef>
            </a:pP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ГРАНТЫ</a:t>
            </a:r>
            <a:r>
              <a:rPr sz="1800" b="1" spc="229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НА</a:t>
            </a:r>
            <a:r>
              <a:rPr sz="1800" b="1" spc="235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РЕАЛИЗАЦИЮ</a:t>
            </a:r>
            <a:r>
              <a:rPr sz="1800" b="1" spc="229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СОЦИАЛЬНЫХ</a:t>
            </a:r>
            <a:r>
              <a:rPr sz="1800" b="1" spc="235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DIN Pro Bold"/>
                <a:cs typeface="DIN Pro Bold"/>
              </a:rPr>
              <a:t>ПРОЕКТОВ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В</a:t>
            </a:r>
            <a:r>
              <a:rPr sz="1800" b="1" spc="135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FFFFFF"/>
                </a:solidFill>
                <a:latin typeface="DIN Pro Bold"/>
                <a:cs typeface="DIN Pro Bold"/>
              </a:rPr>
              <a:t>СЛЕДУЮЩИХ</a:t>
            </a:r>
            <a:r>
              <a:rPr sz="1800" b="1" spc="140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DIN Pro Bold"/>
                <a:cs typeface="DIN Pro Bold"/>
              </a:rPr>
              <a:t>НОМИНАЦИЯХ:</a:t>
            </a:r>
            <a:endParaRPr sz="1800">
              <a:latin typeface="DIN Pro Bold"/>
              <a:cs typeface="DIN Pro Bol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79889" y="2041179"/>
            <a:ext cx="699325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пропаганда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традиционных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семейных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ценностей,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поддержка молодых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23889" y="2625379"/>
            <a:ext cx="3729354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семей,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популяризация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института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семьи;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79889" y="2657179"/>
            <a:ext cx="7347584" cy="136144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56210" marR="5080" indent="-144145">
              <a:lnSpc>
                <a:spcPct val="91700"/>
              </a:lnSpc>
              <a:spcBef>
                <a:spcPts val="515"/>
              </a:spcBef>
            </a:pPr>
            <a:r>
              <a:rPr sz="420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4200" spc="-655" dirty="0">
                <a:solidFill>
                  <a:srgbClr val="00B8AA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развитие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поддержка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органов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молодежного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самоуправления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при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зако-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нодательных</a:t>
            </a:r>
            <a:r>
              <a:rPr sz="1600" spc="-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исполнительных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органах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государственной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власти,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а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также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ор-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ганах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местного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самоуправления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образовательных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организаций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(молодеж-</a:t>
            </a:r>
            <a:endParaRPr sz="1600">
              <a:latin typeface="DIN Pro Regular"/>
              <a:cs typeface="DIN Pro Regular"/>
            </a:endParaRPr>
          </a:p>
          <a:p>
            <a:pPr marL="156210">
              <a:lnSpc>
                <a:spcPct val="100000"/>
              </a:lnSpc>
              <a:spcBef>
                <a:spcPts val="8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ные</a:t>
            </a:r>
            <a:r>
              <a:rPr sz="1600" spc="-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парламенты,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правительства,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советы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обучающихся,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студенческие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советы,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23889" y="4003379"/>
            <a:ext cx="40868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студенческие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общественные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объединения);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23889" y="5127380"/>
            <a:ext cx="13684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сти</a:t>
            </a:r>
            <a:r>
              <a:rPr sz="1600" spc="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молодежи;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79889" y="4035180"/>
            <a:ext cx="7382509" cy="1790064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56210" marR="5080" indent="-144145">
              <a:lnSpc>
                <a:spcPct val="91700"/>
              </a:lnSpc>
              <a:spcBef>
                <a:spcPts val="515"/>
              </a:spcBef>
            </a:pPr>
            <a:r>
              <a:rPr sz="420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4200" spc="-655" dirty="0">
                <a:solidFill>
                  <a:srgbClr val="00B8AA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профилактика</a:t>
            </a:r>
            <a:r>
              <a:rPr sz="1600" spc="-8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правонарушений,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противодействие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идеологии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экстремиз-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ма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терроризма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молодежной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среде,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развитие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межнациональных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отноше-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ний,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предупреждение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алкогольных,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наркотических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иных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видов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зависимо-</a:t>
            </a:r>
            <a:endParaRPr sz="1600">
              <a:latin typeface="DIN Pro Regular"/>
              <a:cs typeface="DIN Pro Regular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420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профориентация,</a:t>
            </a:r>
            <a:r>
              <a:rPr sz="1600" spc="-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самоопределение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молодежи,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построение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эффективной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23889" y="5743379"/>
            <a:ext cx="711327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траектории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профессионального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развития,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поддержка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молодых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специалистов;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579889" y="5775179"/>
            <a:ext cx="6962140" cy="85344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156210" marR="5080" indent="-144145">
              <a:lnSpc>
                <a:spcPct val="82000"/>
              </a:lnSpc>
              <a:spcBef>
                <a:spcPts val="1005"/>
              </a:spcBef>
            </a:pPr>
            <a:r>
              <a:rPr sz="420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развитие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студенческих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(молодежных)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отрядов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др.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231F20"/>
                </a:solidFill>
                <a:latin typeface="DIN Pro Bold"/>
                <a:cs typeface="DIN Pro Bold"/>
              </a:rPr>
              <a:t>(10</a:t>
            </a:r>
            <a:r>
              <a:rPr sz="1600" b="1" spc="-15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600" b="1" spc="-10" dirty="0">
                <a:solidFill>
                  <a:srgbClr val="231F20"/>
                </a:solidFill>
                <a:latin typeface="DIN Pro Bold"/>
                <a:cs typeface="DIN Pro Bold"/>
              </a:rPr>
              <a:t>направлений поддержки)</a:t>
            </a:r>
            <a:endParaRPr sz="1600">
              <a:latin typeface="DIN Pro Bold"/>
              <a:cs typeface="DIN Pro Bold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2597" y="4665286"/>
            <a:ext cx="4356735" cy="189547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5"/>
              </a:spcBef>
            </a:pPr>
            <a:r>
              <a:rPr sz="2700" b="1" dirty="0">
                <a:solidFill>
                  <a:srgbClr val="231F20"/>
                </a:solidFill>
                <a:latin typeface="DIN Pro Bold"/>
                <a:cs typeface="DIN Pro Bold"/>
              </a:rPr>
              <a:t>Размер</a:t>
            </a:r>
            <a:r>
              <a:rPr sz="2700" b="1" spc="-45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2700" b="1" spc="-10" dirty="0">
                <a:solidFill>
                  <a:srgbClr val="231F20"/>
                </a:solidFill>
                <a:latin typeface="DIN Pro Bold"/>
                <a:cs typeface="DIN Pro Bold"/>
              </a:rPr>
              <a:t>гранта:</a:t>
            </a:r>
            <a:endParaRPr sz="27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400" dirty="0">
                <a:solidFill>
                  <a:srgbClr val="231F20"/>
                </a:solidFill>
                <a:latin typeface="DIN Pro Regular"/>
                <a:cs typeface="DIN Pro Regular"/>
              </a:rPr>
              <a:t>для</a:t>
            </a:r>
            <a:r>
              <a:rPr sz="1400" spc="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400" dirty="0">
                <a:solidFill>
                  <a:srgbClr val="231F20"/>
                </a:solidFill>
                <a:latin typeface="DIN Pro Regular"/>
                <a:cs typeface="DIN Pro Regular"/>
              </a:rPr>
              <a:t>ЮЛ-</a:t>
            </a:r>
            <a:r>
              <a:rPr sz="4500" b="1" dirty="0">
                <a:solidFill>
                  <a:srgbClr val="C02241"/>
                </a:solidFill>
                <a:latin typeface="DIN Pro Black"/>
                <a:cs typeface="DIN Pro Black"/>
              </a:rPr>
              <a:t>300</a:t>
            </a:r>
            <a:r>
              <a:rPr sz="4500" b="1" spc="2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4500" b="1" dirty="0">
                <a:solidFill>
                  <a:srgbClr val="C02241"/>
                </a:solidFill>
                <a:latin typeface="DIN Pro Black"/>
                <a:cs typeface="DIN Pro Black"/>
              </a:rPr>
              <a:t>000</a:t>
            </a:r>
            <a:r>
              <a:rPr sz="4500" b="1" spc="3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100" b="1" spc="-10" dirty="0">
                <a:solidFill>
                  <a:srgbClr val="C02241"/>
                </a:solidFill>
                <a:latin typeface="DIN Pro Black"/>
                <a:cs typeface="DIN Pro Black"/>
              </a:rPr>
              <a:t>рублей,</a:t>
            </a:r>
            <a:endParaRPr sz="2100">
              <a:latin typeface="DIN Pro Black"/>
              <a:cs typeface="DIN Pro Black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  <a:tabLst>
                <a:tab pos="1273175" algn="l"/>
              </a:tabLst>
            </a:pPr>
            <a:r>
              <a:rPr sz="1400" dirty="0">
                <a:solidFill>
                  <a:srgbClr val="231F20"/>
                </a:solidFill>
                <a:latin typeface="DIN Pro Regular"/>
                <a:cs typeface="DIN Pro Regular"/>
              </a:rPr>
              <a:t>для</a:t>
            </a:r>
            <a:r>
              <a:rPr sz="1400" spc="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400" dirty="0">
                <a:solidFill>
                  <a:srgbClr val="231F20"/>
                </a:solidFill>
                <a:latin typeface="DIN Pro Regular"/>
                <a:cs typeface="DIN Pro Regular"/>
              </a:rPr>
              <a:t>ИП</a:t>
            </a:r>
            <a:r>
              <a:rPr sz="1400" spc="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4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400" spc="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400" spc="-25" dirty="0">
                <a:solidFill>
                  <a:srgbClr val="231F20"/>
                </a:solidFill>
                <a:latin typeface="DIN Pro Regular"/>
                <a:cs typeface="DIN Pro Regular"/>
              </a:rPr>
              <a:t>ФЛ-</a:t>
            </a:r>
            <a:r>
              <a:rPr sz="1400" dirty="0">
                <a:solidFill>
                  <a:srgbClr val="231F20"/>
                </a:solidFill>
                <a:latin typeface="DIN Pro Regular"/>
                <a:cs typeface="DIN Pro Regular"/>
              </a:rPr>
              <a:t>	</a:t>
            </a:r>
            <a:r>
              <a:rPr sz="4500" b="1" dirty="0">
                <a:solidFill>
                  <a:srgbClr val="C02241"/>
                </a:solidFill>
                <a:latin typeface="DIN Pro Black"/>
                <a:cs typeface="DIN Pro Black"/>
              </a:rPr>
              <a:t>150</a:t>
            </a:r>
            <a:r>
              <a:rPr sz="4500" b="1" spc="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4500" b="1" dirty="0">
                <a:solidFill>
                  <a:srgbClr val="C02241"/>
                </a:solidFill>
                <a:latin typeface="DIN Pro Black"/>
                <a:cs typeface="DIN Pro Black"/>
              </a:rPr>
              <a:t>000</a:t>
            </a:r>
            <a:r>
              <a:rPr sz="4500" b="1" spc="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100" b="1" spc="-10" dirty="0">
                <a:solidFill>
                  <a:srgbClr val="C02241"/>
                </a:solidFill>
                <a:latin typeface="DIN Pro Black"/>
                <a:cs typeface="DIN Pro Black"/>
              </a:rPr>
              <a:t>рублей</a:t>
            </a:r>
            <a:endParaRPr sz="2100">
              <a:latin typeface="DIN Pro Black"/>
              <a:cs typeface="DIN Pro Black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447921" y="163737"/>
            <a:ext cx="9279890" cy="106807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75310">
              <a:lnSpc>
                <a:spcPct val="100000"/>
              </a:lnSpc>
              <a:spcBef>
                <a:spcPts val="110"/>
              </a:spcBef>
              <a:tabLst>
                <a:tab pos="613600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50">
              <a:latin typeface="DIN Pro Light"/>
              <a:cs typeface="DIN Pro Light"/>
            </a:endParaRPr>
          </a:p>
          <a:p>
            <a:pPr marL="12700">
              <a:lnSpc>
                <a:spcPct val="100000"/>
              </a:lnSpc>
            </a:pP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ГОСУДАРСТВЕННАЯ</a:t>
            </a:r>
            <a:r>
              <a:rPr sz="2700" b="1" spc="45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ПОДДЕРЖКА</a:t>
            </a:r>
            <a:r>
              <a:rPr sz="2700" b="1" spc="459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МОЛОДЕЖИ</a:t>
            </a:r>
            <a:endParaRPr sz="2700">
              <a:latin typeface="DIN Pro Black"/>
              <a:cs typeface="DIN Pro Black"/>
            </a:endParaRPr>
          </a:p>
        </p:txBody>
      </p:sp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00" y="6742798"/>
            <a:ext cx="12227306" cy="457200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12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90000" y="4332117"/>
            <a:ext cx="3592829" cy="1824355"/>
          </a:xfrm>
          <a:custGeom>
            <a:avLst/>
            <a:gdLst/>
            <a:ahLst/>
            <a:cxnLst/>
            <a:rect l="l" t="t" r="r" b="b"/>
            <a:pathLst>
              <a:path w="3592829" h="1824354">
                <a:moveTo>
                  <a:pt x="3440404" y="0"/>
                </a:moveTo>
                <a:lnTo>
                  <a:pt x="152400" y="0"/>
                </a:lnTo>
                <a:lnTo>
                  <a:pt x="104231" y="7768"/>
                </a:lnTo>
                <a:lnTo>
                  <a:pt x="62396" y="29402"/>
                </a:lnTo>
                <a:lnTo>
                  <a:pt x="29405" y="62391"/>
                </a:lnTo>
                <a:lnTo>
                  <a:pt x="7769" y="104226"/>
                </a:lnTo>
                <a:lnTo>
                  <a:pt x="0" y="152400"/>
                </a:lnTo>
                <a:lnTo>
                  <a:pt x="0" y="1671472"/>
                </a:lnTo>
                <a:lnTo>
                  <a:pt x="7769" y="1719645"/>
                </a:lnTo>
                <a:lnTo>
                  <a:pt x="29405" y="1761481"/>
                </a:lnTo>
                <a:lnTo>
                  <a:pt x="62396" y="1794470"/>
                </a:lnTo>
                <a:lnTo>
                  <a:pt x="104231" y="1816103"/>
                </a:lnTo>
                <a:lnTo>
                  <a:pt x="152400" y="1823872"/>
                </a:lnTo>
                <a:lnTo>
                  <a:pt x="3440404" y="1823872"/>
                </a:lnTo>
                <a:lnTo>
                  <a:pt x="3488572" y="1816103"/>
                </a:lnTo>
                <a:lnTo>
                  <a:pt x="3530407" y="1794470"/>
                </a:lnTo>
                <a:lnTo>
                  <a:pt x="3563398" y="1761481"/>
                </a:lnTo>
                <a:lnTo>
                  <a:pt x="3585034" y="1719645"/>
                </a:lnTo>
                <a:lnTo>
                  <a:pt x="3592804" y="1671472"/>
                </a:lnTo>
                <a:lnTo>
                  <a:pt x="3592804" y="152400"/>
                </a:lnTo>
                <a:lnTo>
                  <a:pt x="3585034" y="104226"/>
                </a:lnTo>
                <a:lnTo>
                  <a:pt x="3563398" y="62391"/>
                </a:lnTo>
                <a:lnTo>
                  <a:pt x="3530407" y="29402"/>
                </a:lnTo>
                <a:lnTo>
                  <a:pt x="3488572" y="7768"/>
                </a:lnTo>
                <a:lnTo>
                  <a:pt x="3440404" y="0"/>
                </a:lnTo>
                <a:close/>
              </a:path>
            </a:pathLst>
          </a:custGeom>
          <a:solidFill>
            <a:srgbClr val="F99E41">
              <a:alpha val="7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473999" y="4332117"/>
            <a:ext cx="4594860" cy="1824355"/>
          </a:xfrm>
          <a:custGeom>
            <a:avLst/>
            <a:gdLst/>
            <a:ahLst/>
            <a:cxnLst/>
            <a:rect l="l" t="t" r="r" b="b"/>
            <a:pathLst>
              <a:path w="4594859" h="1824354">
                <a:moveTo>
                  <a:pt x="4441964" y="0"/>
                </a:moveTo>
                <a:lnTo>
                  <a:pt x="152400" y="0"/>
                </a:lnTo>
                <a:lnTo>
                  <a:pt x="104231" y="7768"/>
                </a:lnTo>
                <a:lnTo>
                  <a:pt x="62396" y="29402"/>
                </a:lnTo>
                <a:lnTo>
                  <a:pt x="29405" y="62391"/>
                </a:lnTo>
                <a:lnTo>
                  <a:pt x="7769" y="104226"/>
                </a:lnTo>
                <a:lnTo>
                  <a:pt x="0" y="152400"/>
                </a:lnTo>
                <a:lnTo>
                  <a:pt x="0" y="1671472"/>
                </a:lnTo>
                <a:lnTo>
                  <a:pt x="7769" y="1719645"/>
                </a:lnTo>
                <a:lnTo>
                  <a:pt x="29405" y="1761481"/>
                </a:lnTo>
                <a:lnTo>
                  <a:pt x="62396" y="1794470"/>
                </a:lnTo>
                <a:lnTo>
                  <a:pt x="104231" y="1816103"/>
                </a:lnTo>
                <a:lnTo>
                  <a:pt x="152400" y="1823872"/>
                </a:lnTo>
                <a:lnTo>
                  <a:pt x="4441964" y="1823872"/>
                </a:lnTo>
                <a:lnTo>
                  <a:pt x="4490132" y="1816103"/>
                </a:lnTo>
                <a:lnTo>
                  <a:pt x="4531967" y="1794470"/>
                </a:lnTo>
                <a:lnTo>
                  <a:pt x="4564958" y="1761481"/>
                </a:lnTo>
                <a:lnTo>
                  <a:pt x="4586594" y="1719645"/>
                </a:lnTo>
                <a:lnTo>
                  <a:pt x="4594364" y="1671472"/>
                </a:lnTo>
                <a:lnTo>
                  <a:pt x="4594364" y="152400"/>
                </a:lnTo>
                <a:lnTo>
                  <a:pt x="4586594" y="104226"/>
                </a:lnTo>
                <a:lnTo>
                  <a:pt x="4564958" y="62391"/>
                </a:lnTo>
                <a:lnTo>
                  <a:pt x="4531967" y="29402"/>
                </a:lnTo>
                <a:lnTo>
                  <a:pt x="4490132" y="7768"/>
                </a:lnTo>
                <a:lnTo>
                  <a:pt x="4441964" y="0"/>
                </a:lnTo>
                <a:close/>
              </a:path>
            </a:pathLst>
          </a:custGeom>
          <a:solidFill>
            <a:srgbClr val="F99E41">
              <a:alpha val="7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3637" y="4332117"/>
            <a:ext cx="2956560" cy="1824355"/>
          </a:xfrm>
          <a:custGeom>
            <a:avLst/>
            <a:gdLst/>
            <a:ahLst/>
            <a:cxnLst/>
            <a:rect l="l" t="t" r="r" b="b"/>
            <a:pathLst>
              <a:path w="2956560" h="1824354">
                <a:moveTo>
                  <a:pt x="2803956" y="0"/>
                </a:moveTo>
                <a:lnTo>
                  <a:pt x="152400" y="0"/>
                </a:lnTo>
                <a:lnTo>
                  <a:pt x="104231" y="7768"/>
                </a:lnTo>
                <a:lnTo>
                  <a:pt x="62396" y="29402"/>
                </a:lnTo>
                <a:lnTo>
                  <a:pt x="29405" y="62391"/>
                </a:lnTo>
                <a:lnTo>
                  <a:pt x="7769" y="104226"/>
                </a:lnTo>
                <a:lnTo>
                  <a:pt x="0" y="152400"/>
                </a:lnTo>
                <a:lnTo>
                  <a:pt x="0" y="1671472"/>
                </a:lnTo>
                <a:lnTo>
                  <a:pt x="7769" y="1719645"/>
                </a:lnTo>
                <a:lnTo>
                  <a:pt x="29405" y="1761481"/>
                </a:lnTo>
                <a:lnTo>
                  <a:pt x="62396" y="1794470"/>
                </a:lnTo>
                <a:lnTo>
                  <a:pt x="104231" y="1816103"/>
                </a:lnTo>
                <a:lnTo>
                  <a:pt x="152400" y="1823872"/>
                </a:lnTo>
                <a:lnTo>
                  <a:pt x="2803956" y="1823872"/>
                </a:lnTo>
                <a:lnTo>
                  <a:pt x="2852129" y="1816103"/>
                </a:lnTo>
                <a:lnTo>
                  <a:pt x="2893965" y="1794470"/>
                </a:lnTo>
                <a:lnTo>
                  <a:pt x="2926954" y="1761481"/>
                </a:lnTo>
                <a:lnTo>
                  <a:pt x="2948588" y="1719645"/>
                </a:lnTo>
                <a:lnTo>
                  <a:pt x="2956356" y="1671472"/>
                </a:lnTo>
                <a:lnTo>
                  <a:pt x="2956356" y="152400"/>
                </a:lnTo>
                <a:lnTo>
                  <a:pt x="2948588" y="104226"/>
                </a:lnTo>
                <a:lnTo>
                  <a:pt x="2926954" y="62391"/>
                </a:lnTo>
                <a:lnTo>
                  <a:pt x="2893965" y="29402"/>
                </a:lnTo>
                <a:lnTo>
                  <a:pt x="2852129" y="7768"/>
                </a:lnTo>
                <a:lnTo>
                  <a:pt x="2803956" y="0"/>
                </a:lnTo>
                <a:close/>
              </a:path>
            </a:pathLst>
          </a:custGeom>
          <a:solidFill>
            <a:srgbClr val="F99E41">
              <a:alpha val="7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С</a:t>
            </a:r>
            <a:r>
              <a:rPr spc="140" dirty="0"/>
              <a:t> </a:t>
            </a:r>
            <a:r>
              <a:rPr dirty="0"/>
              <a:t>1</a:t>
            </a:r>
            <a:r>
              <a:rPr spc="150" dirty="0"/>
              <a:t> </a:t>
            </a:r>
            <a:r>
              <a:rPr dirty="0"/>
              <a:t>ЯНВАРЯ</a:t>
            </a:r>
            <a:r>
              <a:rPr spc="150" dirty="0"/>
              <a:t> </a:t>
            </a:r>
            <a:r>
              <a:rPr dirty="0"/>
              <a:t>2024</a:t>
            </a:r>
            <a:r>
              <a:rPr spc="150" dirty="0"/>
              <a:t> </a:t>
            </a:r>
            <a:r>
              <a:rPr dirty="0"/>
              <a:t>ГОДА</a:t>
            </a:r>
            <a:r>
              <a:rPr spc="180" dirty="0"/>
              <a:t> </a:t>
            </a:r>
            <a:r>
              <a:rPr dirty="0"/>
              <a:t>УСТАНОВЛЕНЫ</a:t>
            </a:r>
            <a:r>
              <a:rPr spc="180" dirty="0"/>
              <a:t> </a:t>
            </a:r>
            <a:r>
              <a:rPr dirty="0"/>
              <a:t>БЕССРОЧНО</a:t>
            </a:r>
            <a:r>
              <a:rPr spc="180" dirty="0"/>
              <a:t> </a:t>
            </a:r>
            <a:r>
              <a:rPr spc="45" dirty="0"/>
              <a:t>МИНИМАЛЬНО </a:t>
            </a:r>
            <a:r>
              <a:rPr dirty="0"/>
              <a:t>ВОЗМОЖНЫЕ</a:t>
            </a:r>
            <a:r>
              <a:rPr spc="160" dirty="0"/>
              <a:t> </a:t>
            </a:r>
            <a:r>
              <a:rPr spc="50" dirty="0"/>
              <a:t>НАЛОГОВЫЕ</a:t>
            </a:r>
            <a:r>
              <a:rPr spc="175" dirty="0"/>
              <a:t> </a:t>
            </a:r>
            <a:r>
              <a:rPr dirty="0"/>
              <a:t>СТАВКИ</a:t>
            </a:r>
            <a:r>
              <a:rPr spc="170" dirty="0"/>
              <a:t> </a:t>
            </a:r>
            <a:r>
              <a:rPr u="heavy" dirty="0">
                <a:uFill>
                  <a:solidFill>
                    <a:srgbClr val="C02241"/>
                  </a:solidFill>
                </a:uFill>
              </a:rPr>
              <a:t>ДЛЯ</a:t>
            </a:r>
            <a:r>
              <a:rPr u="heavy" spc="175" dirty="0">
                <a:uFill>
                  <a:solidFill>
                    <a:srgbClr val="C02241"/>
                  </a:solidFill>
                </a:uFill>
              </a:rPr>
              <a:t> </a:t>
            </a:r>
            <a:r>
              <a:rPr u="heavy" dirty="0">
                <a:uFill>
                  <a:solidFill>
                    <a:srgbClr val="C02241"/>
                  </a:solidFill>
                </a:uFill>
              </a:rPr>
              <a:t>ВСЕХ</a:t>
            </a:r>
            <a:r>
              <a:rPr u="heavy" spc="170" dirty="0">
                <a:uFill>
                  <a:solidFill>
                    <a:srgbClr val="C02241"/>
                  </a:solidFill>
                </a:uFill>
              </a:rPr>
              <a:t> </a:t>
            </a:r>
            <a:r>
              <a:rPr u="heavy" dirty="0">
                <a:uFill>
                  <a:solidFill>
                    <a:srgbClr val="C02241"/>
                  </a:solidFill>
                </a:uFill>
              </a:rPr>
              <a:t>ОРГАНИЗАЦИЙ</a:t>
            </a:r>
            <a:r>
              <a:rPr u="heavy" spc="175" dirty="0">
                <a:uFill>
                  <a:solidFill>
                    <a:srgbClr val="C02241"/>
                  </a:solidFill>
                </a:uFill>
              </a:rPr>
              <a:t> </a:t>
            </a:r>
            <a:r>
              <a:rPr u="heavy" dirty="0">
                <a:uFill>
                  <a:solidFill>
                    <a:srgbClr val="C02241"/>
                  </a:solidFill>
                </a:uFill>
              </a:rPr>
              <a:t>И</a:t>
            </a:r>
            <a:r>
              <a:rPr u="heavy" spc="175" dirty="0">
                <a:uFill>
                  <a:solidFill>
                    <a:srgbClr val="C02241"/>
                  </a:solidFill>
                </a:uFill>
              </a:rPr>
              <a:t> </a:t>
            </a:r>
            <a:r>
              <a:rPr u="heavy" spc="-25" dirty="0">
                <a:uFill>
                  <a:solidFill>
                    <a:srgbClr val="C02241"/>
                  </a:solidFill>
                </a:uFill>
              </a:rPr>
              <a:t>ИП: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44500" y="4455774"/>
            <a:ext cx="2743835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1.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Сведения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об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организации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или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ИП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содержатся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Едином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реестре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субъектов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малого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50" dirty="0">
                <a:solidFill>
                  <a:srgbClr val="231F20"/>
                </a:solidFill>
                <a:latin typeface="DIN Pro Regular"/>
                <a:cs typeface="DIN Pro Regular"/>
              </a:rPr>
              <a:t>и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среднего</a:t>
            </a:r>
            <a:r>
              <a:rPr sz="1600" spc="-6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предприниматель- 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ства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41299" y="4455774"/>
            <a:ext cx="427799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2.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Сохранение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среднесписочной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численности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работников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организации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или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индивидуаль-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ного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предпринимателя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итогам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отчетного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(налогового)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периода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(1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квартал,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1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полугодие,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9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месяцев,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год)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сравнению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уровнем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соот-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ветствующего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периода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предыдущего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года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375300" y="4455774"/>
            <a:ext cx="3397885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3.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течение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отчетного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(налогового)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периода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(1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квартал,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1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полугодие, </a:t>
            </a:r>
            <a:r>
              <a:rPr sz="1600" spc="-50" dirty="0">
                <a:solidFill>
                  <a:srgbClr val="231F20"/>
                </a:solidFill>
                <a:latin typeface="DIN Pro Regular"/>
                <a:cs typeface="DIN Pro Regular"/>
              </a:rPr>
              <a:t>9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месяцев,</a:t>
            </a:r>
            <a:r>
              <a:rPr sz="1600" spc="-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год)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среднесписочная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чис-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ленность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организации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или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индиви-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дуального</a:t>
            </a:r>
            <a:r>
              <a:rPr sz="1600" spc="-8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предпринимателя</a:t>
            </a:r>
            <a:r>
              <a:rPr sz="1600" spc="-7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увели-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чена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не менее чем на 1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человека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8433" y="1889714"/>
            <a:ext cx="4455795" cy="11557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7400" b="1" dirty="0">
                <a:solidFill>
                  <a:srgbClr val="00B8AA"/>
                </a:solidFill>
                <a:latin typeface="DIN Pro Black"/>
                <a:cs typeface="DIN Pro Black"/>
              </a:rPr>
              <a:t>15% </a:t>
            </a:r>
            <a:r>
              <a:rPr sz="7400" dirty="0">
                <a:solidFill>
                  <a:srgbClr val="F79225"/>
                </a:solidFill>
                <a:latin typeface="Wingdings 3"/>
                <a:cs typeface="Wingdings 3"/>
              </a:rPr>
              <a:t></a:t>
            </a:r>
            <a:r>
              <a:rPr sz="7400" b="1" dirty="0">
                <a:solidFill>
                  <a:srgbClr val="00B8AA"/>
                </a:solidFill>
                <a:latin typeface="DIN Pro Black"/>
                <a:cs typeface="DIN Pro Black"/>
              </a:rPr>
              <a:t>5 </a:t>
            </a:r>
            <a:r>
              <a:rPr sz="7400" b="1" spc="-50" dirty="0">
                <a:solidFill>
                  <a:srgbClr val="00B8AA"/>
                </a:solidFill>
                <a:latin typeface="DIN Pro Black"/>
                <a:cs typeface="DIN Pro Black"/>
              </a:rPr>
              <a:t>%</a:t>
            </a:r>
            <a:endParaRPr sz="7400">
              <a:latin typeface="DIN Pro Black"/>
              <a:cs typeface="DIN Pro Blac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72509" y="2881429"/>
            <a:ext cx="248793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dirty="0">
                <a:solidFill>
                  <a:srgbClr val="231F20"/>
                </a:solidFill>
                <a:latin typeface="DIN Pro Bold"/>
                <a:cs typeface="DIN Pro Bold"/>
              </a:rPr>
              <a:t>«Доходы</a:t>
            </a: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231F20"/>
                </a:solidFill>
                <a:latin typeface="DIN Pro Bold"/>
                <a:cs typeface="DIN Pro Bold"/>
              </a:rPr>
              <a:t>–</a:t>
            </a: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 расходы»</a:t>
            </a:r>
            <a:endParaRPr sz="1950">
              <a:latin typeface="DIN Pro Bold"/>
              <a:cs typeface="DIN Pro 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532065" y="1800753"/>
            <a:ext cx="3723640" cy="11557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7400" b="1" dirty="0">
                <a:solidFill>
                  <a:srgbClr val="00B8AA"/>
                </a:solidFill>
                <a:latin typeface="DIN Pro Black"/>
                <a:cs typeface="DIN Pro Black"/>
              </a:rPr>
              <a:t>6% </a:t>
            </a:r>
            <a:r>
              <a:rPr sz="7400" spc="-25" dirty="0">
                <a:solidFill>
                  <a:srgbClr val="F79225"/>
                </a:solidFill>
                <a:latin typeface="Wingdings 3"/>
                <a:cs typeface="Wingdings 3"/>
              </a:rPr>
              <a:t></a:t>
            </a:r>
            <a:r>
              <a:rPr sz="7400" b="1" spc="-25" dirty="0">
                <a:solidFill>
                  <a:srgbClr val="00B8AA"/>
                </a:solidFill>
                <a:latin typeface="DIN Pro Black"/>
                <a:cs typeface="DIN Pro Black"/>
              </a:rPr>
              <a:t>1%</a:t>
            </a:r>
            <a:endParaRPr sz="7400">
              <a:latin typeface="DIN Pro Black"/>
              <a:cs typeface="DIN Pro Blac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71164" y="2792468"/>
            <a:ext cx="12452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«Доходы»</a:t>
            </a:r>
            <a:endParaRPr sz="1950">
              <a:latin typeface="DIN Pro Bold"/>
              <a:cs typeface="DIN Pro 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024988" y="3750117"/>
            <a:ext cx="22028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-10" dirty="0">
                <a:solidFill>
                  <a:srgbClr val="F99E41"/>
                </a:solidFill>
                <a:latin typeface="DIN Pro Bold"/>
                <a:cs typeface="DIN Pro Bold"/>
              </a:rPr>
              <a:t>Условия</a:t>
            </a:r>
            <a:r>
              <a:rPr sz="1700" b="1" spc="-45" dirty="0">
                <a:solidFill>
                  <a:srgbClr val="F99E41"/>
                </a:solidFill>
                <a:latin typeface="DIN Pro Bold"/>
                <a:cs typeface="DIN Pro Bold"/>
              </a:rPr>
              <a:t> </a:t>
            </a:r>
            <a:r>
              <a:rPr sz="1700" b="1" spc="-10" dirty="0">
                <a:solidFill>
                  <a:srgbClr val="F99E41"/>
                </a:solidFill>
                <a:latin typeface="DIN Pro Bold"/>
                <a:cs typeface="DIN Pro Bold"/>
              </a:rPr>
              <a:t>применения:</a:t>
            </a:r>
            <a:endParaRPr sz="1700">
              <a:latin typeface="DIN Pro Bold"/>
              <a:cs typeface="DIN Pro Bold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00" y="6742798"/>
            <a:ext cx="12227306" cy="45720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13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85149" y="4036143"/>
            <a:ext cx="29959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Для</a:t>
            </a:r>
            <a:r>
              <a:rPr sz="2000" spc="484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организаций</a:t>
            </a:r>
            <a:r>
              <a:rPr sz="20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20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spc="-25" dirty="0">
                <a:solidFill>
                  <a:srgbClr val="231F20"/>
                </a:solidFill>
                <a:latin typeface="DIN Pro Regular"/>
                <a:cs typeface="DIN Pro Regular"/>
              </a:rPr>
              <a:t>ИП,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включенных</a:t>
            </a:r>
            <a:r>
              <a:rPr sz="20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в</a:t>
            </a:r>
            <a:r>
              <a:rPr sz="20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Реестр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социальных</a:t>
            </a:r>
            <a:r>
              <a:rPr sz="20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предприятий</a:t>
            </a:r>
            <a:endParaRPr sz="2000">
              <a:latin typeface="DIN Pro Regular"/>
              <a:cs typeface="DIN Pro Regular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52299" y="4036143"/>
            <a:ext cx="3665854" cy="154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Для</a:t>
            </a:r>
            <a:r>
              <a:rPr sz="2000" spc="484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организаций</a:t>
            </a:r>
            <a:r>
              <a:rPr sz="20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20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spc="-25" dirty="0">
                <a:solidFill>
                  <a:srgbClr val="231F20"/>
                </a:solidFill>
                <a:latin typeface="DIN Pro Regular"/>
                <a:cs typeface="DIN Pro Regular"/>
              </a:rPr>
              <a:t>ИП,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осуществляющие</a:t>
            </a:r>
            <a:r>
              <a:rPr sz="2000" spc="-10" dirty="0">
                <a:solidFill>
                  <a:srgbClr val="231F20"/>
                </a:solidFill>
                <a:latin typeface="DIN Pro Regular"/>
                <a:cs typeface="DIN Pro Regular"/>
              </a:rPr>
              <a:t> деятельность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20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территории</a:t>
            </a:r>
            <a:r>
              <a:rPr sz="20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0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поселений</a:t>
            </a:r>
            <a:endParaRPr sz="2000">
              <a:latin typeface="DIN Pro Regular"/>
              <a:cs typeface="DIN Pro Regular"/>
            </a:endParaRPr>
          </a:p>
          <a:p>
            <a:pPr marL="12700" marR="1475105">
              <a:lnSpc>
                <a:spcPct val="100000"/>
              </a:lnSpc>
            </a:pP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с </a:t>
            </a:r>
            <a:r>
              <a:rPr sz="2000" spc="-10" dirty="0">
                <a:solidFill>
                  <a:srgbClr val="231F20"/>
                </a:solidFill>
                <a:latin typeface="DIN Pro Regular"/>
                <a:cs typeface="DIN Pro Regular"/>
              </a:rPr>
              <a:t>численностью </a:t>
            </a:r>
            <a:r>
              <a:rPr sz="2000" dirty="0">
                <a:solidFill>
                  <a:srgbClr val="231F20"/>
                </a:solidFill>
                <a:latin typeface="DIN Pro Regular"/>
                <a:cs typeface="DIN Pro Regular"/>
              </a:rPr>
              <a:t>менее 700 </a:t>
            </a:r>
            <a:r>
              <a:rPr sz="2000" spc="-20" dirty="0">
                <a:solidFill>
                  <a:srgbClr val="231F20"/>
                </a:solidFill>
                <a:latin typeface="DIN Pro Regular"/>
                <a:cs typeface="DIN Pro Regular"/>
              </a:rPr>
              <a:t>человек</a:t>
            </a:r>
            <a:endParaRPr sz="2000">
              <a:latin typeface="DIN Pro Regular"/>
              <a:cs typeface="DIN Pro Regular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92932" y="1691714"/>
            <a:ext cx="4246880" cy="11557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7400" b="1" dirty="0">
                <a:solidFill>
                  <a:srgbClr val="00B8AA"/>
                </a:solidFill>
                <a:latin typeface="DIN Pro Black"/>
                <a:cs typeface="DIN Pro Black"/>
              </a:rPr>
              <a:t>15% </a:t>
            </a:r>
            <a:r>
              <a:rPr sz="7400" spc="-25" dirty="0">
                <a:solidFill>
                  <a:srgbClr val="F79225"/>
                </a:solidFill>
                <a:latin typeface="Wingdings 3"/>
                <a:cs typeface="Wingdings 3"/>
              </a:rPr>
              <a:t></a:t>
            </a:r>
            <a:r>
              <a:rPr sz="7400" b="1" spc="-25" dirty="0">
                <a:solidFill>
                  <a:srgbClr val="00B8AA"/>
                </a:solidFill>
                <a:latin typeface="DIN Pro Black"/>
                <a:cs typeface="DIN Pro Black"/>
              </a:rPr>
              <a:t>5%</a:t>
            </a:r>
            <a:endParaRPr sz="7400">
              <a:latin typeface="DIN Pro Black"/>
              <a:cs typeface="DIN Pro Blac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72509" y="2683428"/>
            <a:ext cx="248793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dirty="0">
                <a:solidFill>
                  <a:srgbClr val="231F20"/>
                </a:solidFill>
                <a:latin typeface="DIN Pro Bold"/>
                <a:cs typeface="DIN Pro Bold"/>
              </a:rPr>
              <a:t>«Доходы</a:t>
            </a: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231F20"/>
                </a:solidFill>
                <a:latin typeface="DIN Pro Bold"/>
                <a:cs typeface="DIN Pro Bold"/>
              </a:rPr>
              <a:t>–</a:t>
            </a: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 расходы»</a:t>
            </a:r>
            <a:endParaRPr sz="1950">
              <a:latin typeface="DIN Pro Bold"/>
              <a:cs typeface="DIN Pro 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32065" y="1602754"/>
            <a:ext cx="3723640" cy="11557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7400" b="1" dirty="0">
                <a:solidFill>
                  <a:srgbClr val="00B8AA"/>
                </a:solidFill>
                <a:latin typeface="DIN Pro Black"/>
                <a:cs typeface="DIN Pro Black"/>
              </a:rPr>
              <a:t>6% </a:t>
            </a:r>
            <a:r>
              <a:rPr sz="7400" spc="-25" dirty="0">
                <a:solidFill>
                  <a:srgbClr val="F79225"/>
                </a:solidFill>
                <a:latin typeface="Wingdings 3"/>
                <a:cs typeface="Wingdings 3"/>
              </a:rPr>
              <a:t></a:t>
            </a:r>
            <a:r>
              <a:rPr sz="7400" b="1" spc="-25" dirty="0">
                <a:solidFill>
                  <a:srgbClr val="00B8AA"/>
                </a:solidFill>
                <a:latin typeface="DIN Pro Black"/>
                <a:cs typeface="DIN Pro Black"/>
              </a:rPr>
              <a:t>1%</a:t>
            </a:r>
            <a:endParaRPr sz="7400">
              <a:latin typeface="DIN Pro Black"/>
              <a:cs typeface="DIN Pro Blac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71164" y="2594469"/>
            <a:ext cx="12452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«Доходы»</a:t>
            </a:r>
            <a:endParaRPr sz="1950">
              <a:latin typeface="DIN Pro Bold"/>
              <a:cs typeface="DIN Pro Bold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7921" y="689540"/>
            <a:ext cx="11262360" cy="573727"/>
          </a:xfrm>
          <a:prstGeom prst="rect">
            <a:avLst/>
          </a:prstGeom>
        </p:spPr>
        <p:txBody>
          <a:bodyPr vert="horz" wrap="square" lIns="0" tIns="156698" rIns="0" bIns="0" rtlCol="0">
            <a:spAutoFit/>
          </a:bodyPr>
          <a:lstStyle/>
          <a:p>
            <a:pPr marL="32384">
              <a:lnSpc>
                <a:spcPct val="100000"/>
              </a:lnSpc>
              <a:spcBef>
                <a:spcPts val="100"/>
              </a:spcBef>
            </a:pPr>
            <a:r>
              <a:rPr spc="50" dirty="0"/>
              <a:t>МИНИМАЛЬНЫЕ</a:t>
            </a:r>
            <a:r>
              <a:rPr spc="90" dirty="0"/>
              <a:t> </a:t>
            </a:r>
            <a:r>
              <a:rPr spc="50" dirty="0"/>
              <a:t>НАЛОГОВЫЕ</a:t>
            </a:r>
            <a:r>
              <a:rPr spc="90" dirty="0"/>
              <a:t> </a:t>
            </a:r>
            <a:r>
              <a:rPr dirty="0"/>
              <a:t>СТАВКИ</a:t>
            </a:r>
            <a:r>
              <a:rPr spc="90" dirty="0"/>
              <a:t> </a:t>
            </a:r>
            <a:r>
              <a:rPr dirty="0"/>
              <a:t>ПО</a:t>
            </a:r>
            <a:r>
              <a:rPr spc="90" dirty="0"/>
              <a:t> </a:t>
            </a:r>
            <a:r>
              <a:rPr spc="-25" dirty="0"/>
              <a:t>УСН</a:t>
            </a:r>
            <a:r>
              <a:rPr lang="ru-RU" spc="-25" dirty="0"/>
              <a:t> В БУРЯТИИ</a:t>
            </a:r>
            <a:endParaRPr spc="-25" dirty="0"/>
          </a:p>
        </p:txBody>
      </p:sp>
      <p:sp>
        <p:nvSpPr>
          <p:cNvPr id="9" name="object 9"/>
          <p:cNvSpPr/>
          <p:nvPr/>
        </p:nvSpPr>
        <p:spPr>
          <a:xfrm>
            <a:off x="973049" y="3817048"/>
            <a:ext cx="3961765" cy="1969135"/>
          </a:xfrm>
          <a:custGeom>
            <a:avLst/>
            <a:gdLst/>
            <a:ahLst/>
            <a:cxnLst/>
            <a:rect l="l" t="t" r="r" b="b"/>
            <a:pathLst>
              <a:path w="3961765" h="1969135">
                <a:moveTo>
                  <a:pt x="152400" y="0"/>
                </a:move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816493"/>
                </a:lnTo>
                <a:lnTo>
                  <a:pt x="7769" y="1864666"/>
                </a:lnTo>
                <a:lnTo>
                  <a:pt x="29405" y="1906502"/>
                </a:lnTo>
                <a:lnTo>
                  <a:pt x="62396" y="1939491"/>
                </a:lnTo>
                <a:lnTo>
                  <a:pt x="104231" y="1961124"/>
                </a:lnTo>
                <a:lnTo>
                  <a:pt x="152400" y="1968893"/>
                </a:lnTo>
                <a:lnTo>
                  <a:pt x="3809187" y="1968893"/>
                </a:lnTo>
                <a:lnTo>
                  <a:pt x="3857355" y="1961124"/>
                </a:lnTo>
                <a:lnTo>
                  <a:pt x="3899190" y="1939491"/>
                </a:lnTo>
                <a:lnTo>
                  <a:pt x="3932181" y="1906502"/>
                </a:lnTo>
                <a:lnTo>
                  <a:pt x="3953817" y="1864666"/>
                </a:lnTo>
                <a:lnTo>
                  <a:pt x="3961587" y="1816493"/>
                </a:lnTo>
                <a:lnTo>
                  <a:pt x="3961587" y="152400"/>
                </a:lnTo>
                <a:lnTo>
                  <a:pt x="3953817" y="104231"/>
                </a:lnTo>
                <a:lnTo>
                  <a:pt x="3932181" y="62396"/>
                </a:lnTo>
                <a:lnTo>
                  <a:pt x="3899190" y="29405"/>
                </a:lnTo>
                <a:lnTo>
                  <a:pt x="3857355" y="7769"/>
                </a:lnTo>
                <a:lnTo>
                  <a:pt x="3809187" y="0"/>
                </a:lnTo>
                <a:lnTo>
                  <a:pt x="152400" y="0"/>
                </a:lnTo>
                <a:close/>
              </a:path>
            </a:pathLst>
          </a:custGeom>
          <a:ln w="38100">
            <a:solidFill>
              <a:srgbClr val="9F56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931050" y="3817048"/>
            <a:ext cx="3961765" cy="1969135"/>
          </a:xfrm>
          <a:custGeom>
            <a:avLst/>
            <a:gdLst/>
            <a:ahLst/>
            <a:cxnLst/>
            <a:rect l="l" t="t" r="r" b="b"/>
            <a:pathLst>
              <a:path w="3961765" h="1969135">
                <a:moveTo>
                  <a:pt x="152400" y="0"/>
                </a:move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1816493"/>
                </a:lnTo>
                <a:lnTo>
                  <a:pt x="7769" y="1864666"/>
                </a:lnTo>
                <a:lnTo>
                  <a:pt x="29405" y="1906502"/>
                </a:lnTo>
                <a:lnTo>
                  <a:pt x="62396" y="1939491"/>
                </a:lnTo>
                <a:lnTo>
                  <a:pt x="104231" y="1961124"/>
                </a:lnTo>
                <a:lnTo>
                  <a:pt x="152400" y="1968893"/>
                </a:lnTo>
                <a:lnTo>
                  <a:pt x="3809187" y="1968893"/>
                </a:lnTo>
                <a:lnTo>
                  <a:pt x="3857355" y="1961124"/>
                </a:lnTo>
                <a:lnTo>
                  <a:pt x="3899190" y="1939491"/>
                </a:lnTo>
                <a:lnTo>
                  <a:pt x="3932181" y="1906502"/>
                </a:lnTo>
                <a:lnTo>
                  <a:pt x="3953817" y="1864666"/>
                </a:lnTo>
                <a:lnTo>
                  <a:pt x="3961587" y="1816493"/>
                </a:lnTo>
                <a:lnTo>
                  <a:pt x="3961587" y="152400"/>
                </a:lnTo>
                <a:lnTo>
                  <a:pt x="3953817" y="104231"/>
                </a:lnTo>
                <a:lnTo>
                  <a:pt x="3932181" y="62396"/>
                </a:lnTo>
                <a:lnTo>
                  <a:pt x="3899190" y="29405"/>
                </a:lnTo>
                <a:lnTo>
                  <a:pt x="3857355" y="7769"/>
                </a:lnTo>
                <a:lnTo>
                  <a:pt x="3809187" y="0"/>
                </a:lnTo>
                <a:lnTo>
                  <a:pt x="152400" y="0"/>
                </a:lnTo>
                <a:close/>
              </a:path>
            </a:pathLst>
          </a:custGeom>
          <a:ln w="38100">
            <a:solidFill>
              <a:srgbClr val="9F56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00" y="6742798"/>
            <a:ext cx="12227306" cy="457200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14</a:t>
            </a:fld>
            <a:endParaRPr spc="-25" dirty="0">
              <a:solidFill>
                <a:srgbClr val="F8D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998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9932" y="1691714"/>
            <a:ext cx="4246880" cy="11557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7400" b="1" dirty="0">
                <a:solidFill>
                  <a:srgbClr val="00B8AA"/>
                </a:solidFill>
                <a:latin typeface="DIN Pro Black"/>
                <a:cs typeface="DIN Pro Black"/>
              </a:rPr>
              <a:t>15% </a:t>
            </a:r>
            <a:r>
              <a:rPr sz="7400" spc="-25" dirty="0">
                <a:solidFill>
                  <a:srgbClr val="F79225"/>
                </a:solidFill>
                <a:latin typeface="Wingdings 3"/>
                <a:cs typeface="Wingdings 3"/>
              </a:rPr>
              <a:t></a:t>
            </a:r>
            <a:r>
              <a:rPr sz="7400" b="1" spc="-25" dirty="0">
                <a:solidFill>
                  <a:srgbClr val="00B8AA"/>
                </a:solidFill>
                <a:latin typeface="DIN Pro Black"/>
                <a:cs typeface="DIN Pro Black"/>
              </a:rPr>
              <a:t>5%</a:t>
            </a:r>
            <a:endParaRPr sz="7400">
              <a:latin typeface="DIN Pro Black"/>
              <a:cs typeface="DIN Pro Black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19508" y="2683428"/>
            <a:ext cx="248793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dirty="0">
                <a:solidFill>
                  <a:srgbClr val="231F20"/>
                </a:solidFill>
                <a:latin typeface="DIN Pro Bold"/>
                <a:cs typeface="DIN Pro Bold"/>
              </a:rPr>
              <a:t>«Доходы</a:t>
            </a: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231F20"/>
                </a:solidFill>
                <a:latin typeface="DIN Pro Bold"/>
                <a:cs typeface="DIN Pro Bold"/>
              </a:rPr>
              <a:t>–</a:t>
            </a: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 расходы»</a:t>
            </a:r>
            <a:endParaRPr sz="1950">
              <a:latin typeface="DIN Pro Bold"/>
              <a:cs typeface="DIN Pro Bol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379065" y="1602754"/>
            <a:ext cx="3723640" cy="11557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7400" b="1" dirty="0">
                <a:solidFill>
                  <a:srgbClr val="00B8AA"/>
                </a:solidFill>
                <a:latin typeface="DIN Pro Black"/>
                <a:cs typeface="DIN Pro Black"/>
              </a:rPr>
              <a:t>6% </a:t>
            </a:r>
            <a:r>
              <a:rPr sz="7400" spc="-25" dirty="0">
                <a:solidFill>
                  <a:srgbClr val="F79225"/>
                </a:solidFill>
                <a:latin typeface="Wingdings 3"/>
                <a:cs typeface="Wingdings 3"/>
              </a:rPr>
              <a:t></a:t>
            </a:r>
            <a:r>
              <a:rPr sz="7400" b="1" spc="-25" dirty="0">
                <a:solidFill>
                  <a:srgbClr val="00B8AA"/>
                </a:solidFill>
                <a:latin typeface="DIN Pro Black"/>
                <a:cs typeface="DIN Pro Black"/>
              </a:rPr>
              <a:t>1%</a:t>
            </a:r>
            <a:endParaRPr sz="7400">
              <a:latin typeface="DIN Pro Black"/>
              <a:cs typeface="DIN Pro Blac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618163" y="2594469"/>
            <a:ext cx="12452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«Доходы»</a:t>
            </a:r>
            <a:endParaRPr sz="1950">
              <a:latin typeface="DIN Pro Bold"/>
              <a:cs typeface="DIN Pro Bold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5699" rIns="0" bIns="0" rtlCol="0">
            <a:spAutoFit/>
          </a:bodyPr>
          <a:lstStyle/>
          <a:p>
            <a:pPr marL="32384">
              <a:lnSpc>
                <a:spcPct val="100000"/>
              </a:lnSpc>
              <a:spcBef>
                <a:spcPts val="100"/>
              </a:spcBef>
            </a:pPr>
            <a:r>
              <a:rPr spc="50" dirty="0"/>
              <a:t>МИНИМАЛЬНЫЕ</a:t>
            </a:r>
            <a:r>
              <a:rPr spc="90" dirty="0"/>
              <a:t> </a:t>
            </a:r>
            <a:r>
              <a:rPr spc="50" dirty="0"/>
              <a:t>НАЛОГОВЫЕ</a:t>
            </a:r>
            <a:r>
              <a:rPr spc="90" dirty="0"/>
              <a:t> </a:t>
            </a:r>
            <a:r>
              <a:rPr dirty="0"/>
              <a:t>СТАВКИ</a:t>
            </a:r>
            <a:r>
              <a:rPr spc="90" dirty="0"/>
              <a:t> </a:t>
            </a:r>
            <a:r>
              <a:rPr dirty="0"/>
              <a:t>ПО</a:t>
            </a:r>
            <a:r>
              <a:rPr spc="90" dirty="0"/>
              <a:t> </a:t>
            </a:r>
            <a:r>
              <a:rPr spc="-25" dirty="0"/>
              <a:t>УСН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08299" y="3976918"/>
            <a:ext cx="2922270" cy="218186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320"/>
              </a:spcBef>
            </a:pPr>
            <a:r>
              <a:rPr sz="1900" b="1" dirty="0">
                <a:solidFill>
                  <a:srgbClr val="231F20"/>
                </a:solidFill>
                <a:latin typeface="DIN Pro Bold"/>
                <a:cs typeface="DIN Pro Bold"/>
              </a:rPr>
              <a:t>1.</a:t>
            </a:r>
            <a:r>
              <a:rPr sz="1900" b="1" spc="15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Для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организаций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ин-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дивидуальных</a:t>
            </a:r>
            <a:r>
              <a:rPr sz="1900" spc="-8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предпри-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нимателей,</a:t>
            </a:r>
            <a:r>
              <a:rPr sz="1900" spc="-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прекративших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деятельность</a:t>
            </a:r>
            <a:r>
              <a:rPr sz="19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в</a:t>
            </a:r>
            <a:r>
              <a:rPr sz="19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период</a:t>
            </a:r>
            <a:r>
              <a:rPr sz="19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50" dirty="0">
                <a:solidFill>
                  <a:srgbClr val="231F20"/>
                </a:solidFill>
                <a:latin typeface="DIN Pro Regular"/>
                <a:cs typeface="DIN Pro Regular"/>
              </a:rPr>
              <a:t>с</a:t>
            </a:r>
            <a:endParaRPr sz="1900">
              <a:latin typeface="DIN Pro Regular"/>
              <a:cs typeface="DIN Pro Regular"/>
            </a:endParaRPr>
          </a:p>
          <a:p>
            <a:pPr marL="12700" marR="80010">
              <a:lnSpc>
                <a:spcPts val="2100"/>
              </a:lnSpc>
            </a:pP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1</a:t>
            </a:r>
            <a:r>
              <a:rPr sz="19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апреля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2020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года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до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50" dirty="0">
                <a:solidFill>
                  <a:srgbClr val="231F20"/>
                </a:solidFill>
                <a:latin typeface="DIN Pro Regular"/>
                <a:cs typeface="DIN Pro Regular"/>
              </a:rPr>
              <a:t>1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августа</a:t>
            </a:r>
            <a:r>
              <a:rPr sz="19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2021</a:t>
            </a:r>
            <a:r>
              <a:rPr sz="19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года</a:t>
            </a:r>
            <a:r>
              <a:rPr sz="19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9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вновь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зарегистрированных</a:t>
            </a:r>
            <a:r>
              <a:rPr sz="1900" spc="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на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территории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 республики.</a:t>
            </a:r>
            <a:endParaRPr sz="1900">
              <a:latin typeface="DIN Pro Regular"/>
              <a:cs typeface="DIN Pro Regular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55299" y="4003919"/>
            <a:ext cx="3918585" cy="244856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320"/>
              </a:spcBef>
            </a:pPr>
            <a:r>
              <a:rPr sz="1900" b="1" dirty="0">
                <a:solidFill>
                  <a:srgbClr val="231F20"/>
                </a:solidFill>
                <a:latin typeface="DIN Pro Bold"/>
                <a:cs typeface="DIN Pro Bold"/>
              </a:rPr>
              <a:t>2.</a:t>
            </a:r>
            <a:r>
              <a:rPr sz="1900" b="1" spc="25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Для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организаций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индивиду-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альных</a:t>
            </a:r>
            <a:r>
              <a:rPr sz="19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предпринимателей,</a:t>
            </a:r>
            <a:r>
              <a:rPr sz="19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20" dirty="0">
                <a:solidFill>
                  <a:srgbClr val="231F20"/>
                </a:solidFill>
                <a:latin typeface="DIN Pro Regular"/>
                <a:cs typeface="DIN Pro Regular"/>
              </a:rPr>
              <a:t>сме-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нивших</a:t>
            </a:r>
            <a:r>
              <a:rPr sz="19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состоянию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1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октября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2021</a:t>
            </a:r>
            <a:r>
              <a:rPr sz="19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года</a:t>
            </a:r>
            <a:r>
              <a:rPr sz="19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место</a:t>
            </a:r>
            <a:r>
              <a:rPr sz="19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нахождения</a:t>
            </a:r>
            <a:r>
              <a:rPr sz="19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9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ме-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сто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жительства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с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Республики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Буря-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тия</a:t>
            </a:r>
            <a:r>
              <a:rPr sz="19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9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другой</a:t>
            </a:r>
            <a:r>
              <a:rPr sz="19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субъект</a:t>
            </a:r>
            <a:r>
              <a:rPr sz="19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Российской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Федерации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9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принявших</a:t>
            </a:r>
            <a:r>
              <a:rPr sz="19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решение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вновь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зарегистрироваться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20" dirty="0">
                <a:solidFill>
                  <a:srgbClr val="231F20"/>
                </a:solidFill>
                <a:latin typeface="DIN Pro Regular"/>
                <a:cs typeface="DIN Pro Regular"/>
              </a:rPr>
              <a:t>тер-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ритории</a:t>
            </a:r>
            <a:r>
              <a:rPr sz="19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республики.</a:t>
            </a:r>
            <a:endParaRPr sz="1900">
              <a:latin typeface="DIN Pro Regular"/>
              <a:cs typeface="DIN Pro Regular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242100" y="4003919"/>
            <a:ext cx="3437890" cy="1915160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2100"/>
              </a:lnSpc>
              <a:spcBef>
                <a:spcPts val="320"/>
              </a:spcBef>
            </a:pPr>
            <a:r>
              <a:rPr sz="1900" b="1" dirty="0">
                <a:solidFill>
                  <a:srgbClr val="231F20"/>
                </a:solidFill>
                <a:latin typeface="DIN Pro Bold"/>
                <a:cs typeface="DIN Pro Bold"/>
              </a:rPr>
              <a:t>3.</a:t>
            </a:r>
            <a:r>
              <a:rPr sz="1900" b="1" spc="-5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Для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организаций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индиви-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дуальных</a:t>
            </a:r>
            <a:r>
              <a:rPr sz="1900" spc="-6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предпринимателей,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впервые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зарегистрированных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9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территории</a:t>
            </a:r>
            <a:r>
              <a:rPr sz="19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Республики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Бурятия</a:t>
            </a:r>
            <a:r>
              <a:rPr sz="19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в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связи</a:t>
            </a:r>
            <a:r>
              <a:rPr sz="19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с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 переменой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ими</a:t>
            </a:r>
            <a:r>
              <a:rPr sz="19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места</a:t>
            </a:r>
            <a:r>
              <a:rPr sz="19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нахождения</a:t>
            </a:r>
            <a:r>
              <a:rPr sz="19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9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места жительства.</a:t>
            </a:r>
            <a:endParaRPr sz="1900">
              <a:latin typeface="DIN Pro Regular"/>
              <a:cs typeface="DIN Pro Regular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8000" y="3878985"/>
            <a:ext cx="3355975" cy="2663190"/>
          </a:xfrm>
          <a:custGeom>
            <a:avLst/>
            <a:gdLst/>
            <a:ahLst/>
            <a:cxnLst/>
            <a:rect l="l" t="t" r="r" b="b"/>
            <a:pathLst>
              <a:path w="3355975" h="2663190">
                <a:moveTo>
                  <a:pt x="152400" y="0"/>
                </a:move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2510561"/>
                </a:lnTo>
                <a:lnTo>
                  <a:pt x="7769" y="2558729"/>
                </a:lnTo>
                <a:lnTo>
                  <a:pt x="29405" y="2600564"/>
                </a:lnTo>
                <a:lnTo>
                  <a:pt x="62396" y="2633555"/>
                </a:lnTo>
                <a:lnTo>
                  <a:pt x="104231" y="2655191"/>
                </a:lnTo>
                <a:lnTo>
                  <a:pt x="152400" y="2662961"/>
                </a:lnTo>
                <a:lnTo>
                  <a:pt x="3203549" y="2662961"/>
                </a:lnTo>
                <a:lnTo>
                  <a:pt x="3251717" y="2655191"/>
                </a:lnTo>
                <a:lnTo>
                  <a:pt x="3293552" y="2633555"/>
                </a:lnTo>
                <a:lnTo>
                  <a:pt x="3326543" y="2600564"/>
                </a:lnTo>
                <a:lnTo>
                  <a:pt x="3348179" y="2558729"/>
                </a:lnTo>
                <a:lnTo>
                  <a:pt x="3355949" y="2510561"/>
                </a:lnTo>
                <a:lnTo>
                  <a:pt x="3355949" y="152400"/>
                </a:lnTo>
                <a:lnTo>
                  <a:pt x="3348179" y="104231"/>
                </a:lnTo>
                <a:lnTo>
                  <a:pt x="3326543" y="62396"/>
                </a:lnTo>
                <a:lnTo>
                  <a:pt x="3293552" y="29405"/>
                </a:lnTo>
                <a:lnTo>
                  <a:pt x="3251717" y="7769"/>
                </a:lnTo>
                <a:lnTo>
                  <a:pt x="3203549" y="0"/>
                </a:lnTo>
                <a:lnTo>
                  <a:pt x="152400" y="0"/>
                </a:lnTo>
                <a:close/>
              </a:path>
            </a:pathLst>
          </a:custGeom>
          <a:ln w="38100">
            <a:solidFill>
              <a:srgbClr val="9F56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925050" y="3878985"/>
            <a:ext cx="4039235" cy="2663190"/>
          </a:xfrm>
          <a:custGeom>
            <a:avLst/>
            <a:gdLst/>
            <a:ahLst/>
            <a:cxnLst/>
            <a:rect l="l" t="t" r="r" b="b"/>
            <a:pathLst>
              <a:path w="4039234" h="2663190">
                <a:moveTo>
                  <a:pt x="152400" y="0"/>
                </a:move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2510561"/>
                </a:lnTo>
                <a:lnTo>
                  <a:pt x="7769" y="2558729"/>
                </a:lnTo>
                <a:lnTo>
                  <a:pt x="29405" y="2600564"/>
                </a:lnTo>
                <a:lnTo>
                  <a:pt x="62396" y="2633555"/>
                </a:lnTo>
                <a:lnTo>
                  <a:pt x="104231" y="2655191"/>
                </a:lnTo>
                <a:lnTo>
                  <a:pt x="152400" y="2662961"/>
                </a:lnTo>
                <a:lnTo>
                  <a:pt x="3886504" y="2662961"/>
                </a:lnTo>
                <a:lnTo>
                  <a:pt x="3934672" y="2655191"/>
                </a:lnTo>
                <a:lnTo>
                  <a:pt x="3976507" y="2633555"/>
                </a:lnTo>
                <a:lnTo>
                  <a:pt x="4009498" y="2600564"/>
                </a:lnTo>
                <a:lnTo>
                  <a:pt x="4031134" y="2558729"/>
                </a:lnTo>
                <a:lnTo>
                  <a:pt x="4038904" y="2510561"/>
                </a:lnTo>
                <a:lnTo>
                  <a:pt x="4038904" y="152400"/>
                </a:lnTo>
                <a:lnTo>
                  <a:pt x="4031134" y="104231"/>
                </a:lnTo>
                <a:lnTo>
                  <a:pt x="4009498" y="62396"/>
                </a:lnTo>
                <a:lnTo>
                  <a:pt x="3976507" y="29405"/>
                </a:lnTo>
                <a:lnTo>
                  <a:pt x="3934672" y="7769"/>
                </a:lnTo>
                <a:lnTo>
                  <a:pt x="3886504" y="0"/>
                </a:lnTo>
                <a:lnTo>
                  <a:pt x="152400" y="0"/>
                </a:lnTo>
                <a:close/>
              </a:path>
            </a:pathLst>
          </a:custGeom>
          <a:ln w="38100">
            <a:solidFill>
              <a:srgbClr val="9F56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132314" y="3878985"/>
            <a:ext cx="3667760" cy="2663190"/>
          </a:xfrm>
          <a:custGeom>
            <a:avLst/>
            <a:gdLst/>
            <a:ahLst/>
            <a:cxnLst/>
            <a:rect l="l" t="t" r="r" b="b"/>
            <a:pathLst>
              <a:path w="3667759" h="2663190">
                <a:moveTo>
                  <a:pt x="152400" y="0"/>
                </a:moveTo>
                <a:lnTo>
                  <a:pt x="104231" y="7769"/>
                </a:lnTo>
                <a:lnTo>
                  <a:pt x="62396" y="29405"/>
                </a:lnTo>
                <a:lnTo>
                  <a:pt x="29405" y="62396"/>
                </a:lnTo>
                <a:lnTo>
                  <a:pt x="7769" y="104231"/>
                </a:lnTo>
                <a:lnTo>
                  <a:pt x="0" y="152400"/>
                </a:lnTo>
                <a:lnTo>
                  <a:pt x="0" y="2510561"/>
                </a:lnTo>
                <a:lnTo>
                  <a:pt x="7769" y="2558729"/>
                </a:lnTo>
                <a:lnTo>
                  <a:pt x="29405" y="2600564"/>
                </a:lnTo>
                <a:lnTo>
                  <a:pt x="62396" y="2633555"/>
                </a:lnTo>
                <a:lnTo>
                  <a:pt x="104231" y="2655191"/>
                </a:lnTo>
                <a:lnTo>
                  <a:pt x="152400" y="2662961"/>
                </a:lnTo>
                <a:lnTo>
                  <a:pt x="3515029" y="2662961"/>
                </a:lnTo>
                <a:lnTo>
                  <a:pt x="3563202" y="2655191"/>
                </a:lnTo>
                <a:lnTo>
                  <a:pt x="3605038" y="2633555"/>
                </a:lnTo>
                <a:lnTo>
                  <a:pt x="3638027" y="2600564"/>
                </a:lnTo>
                <a:lnTo>
                  <a:pt x="3659661" y="2558729"/>
                </a:lnTo>
                <a:lnTo>
                  <a:pt x="3667429" y="2510561"/>
                </a:lnTo>
                <a:lnTo>
                  <a:pt x="3667429" y="152400"/>
                </a:lnTo>
                <a:lnTo>
                  <a:pt x="3659661" y="104231"/>
                </a:lnTo>
                <a:lnTo>
                  <a:pt x="3638027" y="62396"/>
                </a:lnTo>
                <a:lnTo>
                  <a:pt x="3605038" y="29405"/>
                </a:lnTo>
                <a:lnTo>
                  <a:pt x="3563202" y="7769"/>
                </a:lnTo>
                <a:lnTo>
                  <a:pt x="3515029" y="0"/>
                </a:lnTo>
                <a:lnTo>
                  <a:pt x="152400" y="0"/>
                </a:lnTo>
                <a:close/>
              </a:path>
            </a:pathLst>
          </a:custGeom>
          <a:ln w="38100">
            <a:solidFill>
              <a:srgbClr val="9F564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00" y="6742798"/>
            <a:ext cx="12227306" cy="457200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7" name="object 1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15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9950" y="5140043"/>
            <a:ext cx="3753485" cy="1281430"/>
          </a:xfrm>
          <a:custGeom>
            <a:avLst/>
            <a:gdLst/>
            <a:ahLst/>
            <a:cxnLst/>
            <a:rect l="l" t="t" r="r" b="b"/>
            <a:pathLst>
              <a:path w="3753485" h="1281429">
                <a:moveTo>
                  <a:pt x="3600602" y="0"/>
                </a:moveTo>
                <a:lnTo>
                  <a:pt x="152400" y="0"/>
                </a:lnTo>
                <a:lnTo>
                  <a:pt x="104231" y="7768"/>
                </a:lnTo>
                <a:lnTo>
                  <a:pt x="62396" y="29402"/>
                </a:lnTo>
                <a:lnTo>
                  <a:pt x="29405" y="62391"/>
                </a:lnTo>
                <a:lnTo>
                  <a:pt x="7769" y="104226"/>
                </a:lnTo>
                <a:lnTo>
                  <a:pt x="0" y="152399"/>
                </a:lnTo>
                <a:lnTo>
                  <a:pt x="0" y="1128534"/>
                </a:lnTo>
                <a:lnTo>
                  <a:pt x="7769" y="1176702"/>
                </a:lnTo>
                <a:lnTo>
                  <a:pt x="29405" y="1218537"/>
                </a:lnTo>
                <a:lnTo>
                  <a:pt x="62396" y="1251528"/>
                </a:lnTo>
                <a:lnTo>
                  <a:pt x="104231" y="1273164"/>
                </a:lnTo>
                <a:lnTo>
                  <a:pt x="152400" y="1280934"/>
                </a:lnTo>
                <a:lnTo>
                  <a:pt x="3600602" y="1280934"/>
                </a:lnTo>
                <a:lnTo>
                  <a:pt x="3648770" y="1273164"/>
                </a:lnTo>
                <a:lnTo>
                  <a:pt x="3690605" y="1251528"/>
                </a:lnTo>
                <a:lnTo>
                  <a:pt x="3723596" y="1218537"/>
                </a:lnTo>
                <a:lnTo>
                  <a:pt x="3745232" y="1176702"/>
                </a:lnTo>
                <a:lnTo>
                  <a:pt x="3753002" y="1128534"/>
                </a:lnTo>
                <a:lnTo>
                  <a:pt x="3753002" y="152399"/>
                </a:lnTo>
                <a:lnTo>
                  <a:pt x="3745232" y="104226"/>
                </a:lnTo>
                <a:lnTo>
                  <a:pt x="3723596" y="62391"/>
                </a:lnTo>
                <a:lnTo>
                  <a:pt x="3690605" y="29402"/>
                </a:lnTo>
                <a:lnTo>
                  <a:pt x="3648770" y="7768"/>
                </a:lnTo>
                <a:lnTo>
                  <a:pt x="3600602" y="0"/>
                </a:lnTo>
                <a:close/>
              </a:path>
            </a:pathLst>
          </a:custGeom>
          <a:solidFill>
            <a:srgbClr val="F99E41">
              <a:alpha val="7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739549" y="5140043"/>
            <a:ext cx="6793230" cy="1281430"/>
          </a:xfrm>
          <a:custGeom>
            <a:avLst/>
            <a:gdLst/>
            <a:ahLst/>
            <a:cxnLst/>
            <a:rect l="l" t="t" r="r" b="b"/>
            <a:pathLst>
              <a:path w="6793230" h="1281429">
                <a:moveTo>
                  <a:pt x="6640499" y="0"/>
                </a:moveTo>
                <a:lnTo>
                  <a:pt x="152400" y="0"/>
                </a:lnTo>
                <a:lnTo>
                  <a:pt x="104231" y="7768"/>
                </a:lnTo>
                <a:lnTo>
                  <a:pt x="62396" y="29402"/>
                </a:lnTo>
                <a:lnTo>
                  <a:pt x="29405" y="62391"/>
                </a:lnTo>
                <a:lnTo>
                  <a:pt x="7769" y="104226"/>
                </a:lnTo>
                <a:lnTo>
                  <a:pt x="0" y="152399"/>
                </a:lnTo>
                <a:lnTo>
                  <a:pt x="0" y="1128534"/>
                </a:lnTo>
                <a:lnTo>
                  <a:pt x="7769" y="1176702"/>
                </a:lnTo>
                <a:lnTo>
                  <a:pt x="29405" y="1218537"/>
                </a:lnTo>
                <a:lnTo>
                  <a:pt x="62396" y="1251528"/>
                </a:lnTo>
                <a:lnTo>
                  <a:pt x="104231" y="1273164"/>
                </a:lnTo>
                <a:lnTo>
                  <a:pt x="152400" y="1280934"/>
                </a:lnTo>
                <a:lnTo>
                  <a:pt x="6640499" y="1280934"/>
                </a:lnTo>
                <a:lnTo>
                  <a:pt x="6688667" y="1273164"/>
                </a:lnTo>
                <a:lnTo>
                  <a:pt x="6730502" y="1251528"/>
                </a:lnTo>
                <a:lnTo>
                  <a:pt x="6763493" y="1218537"/>
                </a:lnTo>
                <a:lnTo>
                  <a:pt x="6785129" y="1176702"/>
                </a:lnTo>
                <a:lnTo>
                  <a:pt x="6792899" y="1128534"/>
                </a:lnTo>
                <a:lnTo>
                  <a:pt x="6792899" y="152399"/>
                </a:lnTo>
                <a:lnTo>
                  <a:pt x="6785129" y="104226"/>
                </a:lnTo>
                <a:lnTo>
                  <a:pt x="6763493" y="62391"/>
                </a:lnTo>
                <a:lnTo>
                  <a:pt x="6730502" y="29402"/>
                </a:lnTo>
                <a:lnTo>
                  <a:pt x="6688667" y="7768"/>
                </a:lnTo>
                <a:lnTo>
                  <a:pt x="6640499" y="0"/>
                </a:lnTo>
                <a:close/>
              </a:path>
            </a:pathLst>
          </a:custGeom>
          <a:solidFill>
            <a:srgbClr val="F99E41">
              <a:alpha val="7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66805" y="631101"/>
            <a:ext cx="10683875" cy="117221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700"/>
              </a:spcBef>
            </a:pP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УСТАНОВЛЕНЫ</a:t>
            </a:r>
            <a:r>
              <a:rPr sz="2700" b="1" spc="39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ДИФФЕРЕНЦИРОВАННЫЕ</a:t>
            </a:r>
            <a:r>
              <a:rPr sz="2700" b="1" spc="39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50" dirty="0">
                <a:solidFill>
                  <a:srgbClr val="C02241"/>
                </a:solidFill>
                <a:latin typeface="DIN Pro Black"/>
                <a:cs typeface="DIN Pro Black"/>
              </a:rPr>
              <a:t>НАЛОГОВЫЕ</a:t>
            </a:r>
            <a:r>
              <a:rPr sz="2700" b="1" spc="39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СТАВКИ</a:t>
            </a:r>
            <a:endParaRPr sz="2700">
              <a:latin typeface="DIN Pro Black"/>
              <a:cs typeface="DIN Pro Black"/>
            </a:endParaRPr>
          </a:p>
          <a:p>
            <a:pPr marL="12700">
              <a:lnSpc>
                <a:spcPct val="100000"/>
              </a:lnSpc>
              <a:spcBef>
                <a:spcPts val="470"/>
              </a:spcBef>
            </a:pP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ДЛЯ</a:t>
            </a:r>
            <a:r>
              <a:rPr sz="1950" b="1" spc="190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ОРГАНИЗАЦИЙ</a:t>
            </a:r>
            <a:r>
              <a:rPr sz="1950" b="1" spc="19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И</a:t>
            </a:r>
            <a:r>
              <a:rPr sz="1950" b="1" spc="19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ИП,</a:t>
            </a:r>
            <a:r>
              <a:rPr sz="1950" b="1" spc="16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ПРИМЕНЯВШИХ</a:t>
            </a:r>
            <a:r>
              <a:rPr sz="1950" b="1" spc="19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НА</a:t>
            </a:r>
            <a:r>
              <a:rPr sz="1950" b="1" spc="170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1</a:t>
            </a:r>
            <a:r>
              <a:rPr sz="1950" b="1" spc="16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НОЯБРЯ</a:t>
            </a:r>
            <a:r>
              <a:rPr sz="1950" b="1" spc="170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2020</a:t>
            </a:r>
            <a:r>
              <a:rPr sz="1950" b="1" spc="16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ГОДА</a:t>
            </a:r>
            <a:r>
              <a:rPr sz="1950" b="1" spc="19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spc="-20" dirty="0">
                <a:solidFill>
                  <a:srgbClr val="62291F"/>
                </a:solidFill>
                <a:latin typeface="DIN Pro Bold"/>
                <a:cs typeface="DIN Pro Bold"/>
              </a:rPr>
              <a:t>ЕНВД</a:t>
            </a:r>
            <a:endParaRPr sz="195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ИЛИ</a:t>
            </a:r>
            <a:r>
              <a:rPr sz="1950" b="1" spc="180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СОВМЕЩАВШИХ</a:t>
            </a:r>
            <a:r>
              <a:rPr sz="1950" b="1" spc="18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В</a:t>
            </a:r>
            <a:r>
              <a:rPr sz="1950" b="1" spc="180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spc="45" dirty="0">
                <a:solidFill>
                  <a:srgbClr val="62291F"/>
                </a:solidFill>
                <a:latin typeface="DIN Pro Bold"/>
                <a:cs typeface="DIN Pro Bold"/>
              </a:rPr>
              <a:t>НАЛОГОВОМ</a:t>
            </a:r>
            <a:r>
              <a:rPr sz="1950" b="1" spc="18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ПЕРИОДЕ</a:t>
            </a:r>
            <a:r>
              <a:rPr sz="1950" b="1" spc="15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2020</a:t>
            </a:r>
            <a:r>
              <a:rPr sz="1950" b="1" spc="160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ГОДА</a:t>
            </a:r>
            <a:r>
              <a:rPr sz="1950" b="1" spc="18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ЕНВД</a:t>
            </a:r>
            <a:r>
              <a:rPr sz="1950" b="1" spc="180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С</a:t>
            </a:r>
            <a:r>
              <a:rPr sz="1950" b="1" spc="185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dirty="0">
                <a:solidFill>
                  <a:srgbClr val="62291F"/>
                </a:solidFill>
                <a:latin typeface="DIN Pro Bold"/>
                <a:cs typeface="DIN Pro Bold"/>
              </a:rPr>
              <a:t>ИНЫМИ</a:t>
            </a:r>
            <a:r>
              <a:rPr sz="1950" b="1" spc="180" dirty="0">
                <a:solidFill>
                  <a:srgbClr val="62291F"/>
                </a:solidFill>
                <a:latin typeface="DIN Pro Bold"/>
                <a:cs typeface="DIN Pro Bold"/>
              </a:rPr>
              <a:t> </a:t>
            </a:r>
            <a:r>
              <a:rPr sz="1950" b="1" spc="35" dirty="0">
                <a:solidFill>
                  <a:srgbClr val="62291F"/>
                </a:solidFill>
                <a:latin typeface="DIN Pro Bold"/>
                <a:cs typeface="DIN Pro Bold"/>
              </a:rPr>
              <a:t>СИСТЕМАМИ</a:t>
            </a:r>
            <a:endParaRPr sz="1950">
              <a:latin typeface="DIN Pro Bold"/>
              <a:cs typeface="DIN Pro Bold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33300" y="2012274"/>
            <a:ext cx="2341880" cy="2287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2023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–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7,0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2024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–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8,0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2025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–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9,0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2026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–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10,0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2027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–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11,0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2028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–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12,0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2029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–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13,0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2030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14,0</a:t>
            </a:r>
            <a:r>
              <a:rPr sz="1600" b="1" spc="-15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%.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«Доходы-расходы»</a:t>
            </a:r>
            <a:endParaRPr sz="1950">
              <a:latin typeface="DIN Pro Bold"/>
              <a:cs typeface="DIN Pro Bold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29300" y="2012274"/>
            <a:ext cx="1547495" cy="2287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2023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1,7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2024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2,2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2025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2,7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2026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3,2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2027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3,7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2028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4,2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2029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4,7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%;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2030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00B8AA"/>
                </a:solidFill>
                <a:latin typeface="DIN Pro Bold"/>
                <a:cs typeface="DIN Pro Bold"/>
              </a:rPr>
              <a:t>5,2</a:t>
            </a:r>
            <a:r>
              <a:rPr sz="1600" b="1" spc="-10" dirty="0">
                <a:solidFill>
                  <a:srgbClr val="00B8AA"/>
                </a:solidFill>
                <a:latin typeface="DIN Pro Bold"/>
                <a:cs typeface="DIN Pro Bold"/>
              </a:rPr>
              <a:t> </a:t>
            </a:r>
            <a:r>
              <a:rPr sz="1600" b="1" spc="-25" dirty="0">
                <a:solidFill>
                  <a:srgbClr val="00B8AA"/>
                </a:solidFill>
                <a:latin typeface="DIN Pro Bold"/>
                <a:cs typeface="DIN Pro Bold"/>
              </a:rPr>
              <a:t>%.</a:t>
            </a:r>
            <a:endParaRPr sz="160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50" b="1" spc="-10" dirty="0">
                <a:solidFill>
                  <a:srgbClr val="231F20"/>
                </a:solidFill>
                <a:latin typeface="DIN Pro Bold"/>
                <a:cs typeface="DIN Pro Bold"/>
              </a:rPr>
              <a:t>«Доходы»</a:t>
            </a:r>
            <a:endParaRPr sz="1950">
              <a:latin typeface="DIN Pro Bold"/>
              <a:cs typeface="DIN Pro Bold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07139" y="4639316"/>
            <a:ext cx="22028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-10" dirty="0">
                <a:solidFill>
                  <a:srgbClr val="F99E41"/>
                </a:solidFill>
                <a:latin typeface="DIN Pro Bold"/>
                <a:cs typeface="DIN Pro Bold"/>
              </a:rPr>
              <a:t>Условия</a:t>
            </a:r>
            <a:r>
              <a:rPr sz="1700" b="1" spc="-45" dirty="0">
                <a:solidFill>
                  <a:srgbClr val="F99E41"/>
                </a:solidFill>
                <a:latin typeface="DIN Pro Bold"/>
                <a:cs typeface="DIN Pro Bold"/>
              </a:rPr>
              <a:t> </a:t>
            </a:r>
            <a:r>
              <a:rPr sz="1700" b="1" spc="-10" dirty="0">
                <a:solidFill>
                  <a:srgbClr val="F99E41"/>
                </a:solidFill>
                <a:latin typeface="DIN Pro Bold"/>
                <a:cs typeface="DIN Pro Bold"/>
              </a:rPr>
              <a:t>применения:</a:t>
            </a:r>
            <a:endParaRPr sz="1700">
              <a:latin typeface="DIN Pro Bold"/>
              <a:cs typeface="DIN Pro Bold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3249" y="5304292"/>
            <a:ext cx="314007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Налогоплательщик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включен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50" dirty="0">
                <a:solidFill>
                  <a:srgbClr val="231F20"/>
                </a:solidFill>
                <a:latin typeface="DIN Pro Regular"/>
                <a:cs typeface="DIN Pro Regular"/>
              </a:rPr>
              <a:t>в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Единый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реестр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субъектов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малого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среднего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предпринимательства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33799" y="5211775"/>
            <a:ext cx="6506209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Наличие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сохранение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среднесписочной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численности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работников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ор-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ганизации</a:t>
            </a:r>
            <a:r>
              <a:rPr sz="1600" spc="-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или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индивидуального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предпринимателя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итогам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отчет-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ного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(налогового)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периода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(1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квартал,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1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полугодие,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9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месяцев,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год)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по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сравнению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уровнем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соответствующего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периода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предыдущего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года.</a:t>
            </a:r>
            <a:endParaRPr sz="1600">
              <a:latin typeface="DIN Pro Regular"/>
              <a:cs typeface="DIN Pro Regular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700" y="6742798"/>
            <a:ext cx="12227306" cy="457200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16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07999" y="2586115"/>
            <a:ext cx="5375275" cy="1014094"/>
          </a:xfrm>
          <a:custGeom>
            <a:avLst/>
            <a:gdLst/>
            <a:ahLst/>
            <a:cxnLst/>
            <a:rect l="l" t="t" r="r" b="b"/>
            <a:pathLst>
              <a:path w="5375275" h="1014095">
                <a:moveTo>
                  <a:pt x="5222405" y="0"/>
                </a:moveTo>
                <a:lnTo>
                  <a:pt x="152400" y="0"/>
                </a:lnTo>
                <a:lnTo>
                  <a:pt x="104231" y="7768"/>
                </a:lnTo>
                <a:lnTo>
                  <a:pt x="62396" y="29402"/>
                </a:lnTo>
                <a:lnTo>
                  <a:pt x="29405" y="62391"/>
                </a:lnTo>
                <a:lnTo>
                  <a:pt x="7769" y="104226"/>
                </a:lnTo>
                <a:lnTo>
                  <a:pt x="0" y="152400"/>
                </a:lnTo>
                <a:lnTo>
                  <a:pt x="0" y="861479"/>
                </a:lnTo>
                <a:lnTo>
                  <a:pt x="7769" y="909652"/>
                </a:lnTo>
                <a:lnTo>
                  <a:pt x="29405" y="951487"/>
                </a:lnTo>
                <a:lnTo>
                  <a:pt x="62396" y="984476"/>
                </a:lnTo>
                <a:lnTo>
                  <a:pt x="104231" y="1006110"/>
                </a:lnTo>
                <a:lnTo>
                  <a:pt x="152400" y="1013879"/>
                </a:lnTo>
                <a:lnTo>
                  <a:pt x="5222405" y="1013879"/>
                </a:lnTo>
                <a:lnTo>
                  <a:pt x="5270573" y="1006110"/>
                </a:lnTo>
                <a:lnTo>
                  <a:pt x="5312408" y="984476"/>
                </a:lnTo>
                <a:lnTo>
                  <a:pt x="5345399" y="951487"/>
                </a:lnTo>
                <a:lnTo>
                  <a:pt x="5367035" y="909652"/>
                </a:lnTo>
                <a:lnTo>
                  <a:pt x="5374805" y="861479"/>
                </a:lnTo>
                <a:lnTo>
                  <a:pt x="5374805" y="152400"/>
                </a:lnTo>
                <a:lnTo>
                  <a:pt x="5367035" y="104226"/>
                </a:lnTo>
                <a:lnTo>
                  <a:pt x="5345399" y="62391"/>
                </a:lnTo>
                <a:lnTo>
                  <a:pt x="5312408" y="29402"/>
                </a:lnTo>
                <a:lnTo>
                  <a:pt x="5270573" y="7768"/>
                </a:lnTo>
                <a:lnTo>
                  <a:pt x="5222405" y="0"/>
                </a:lnTo>
                <a:close/>
              </a:path>
            </a:pathLst>
          </a:custGeom>
          <a:solidFill>
            <a:srgbClr val="F99E41">
              <a:alpha val="7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407999" y="3930058"/>
            <a:ext cx="5375275" cy="1014094"/>
          </a:xfrm>
          <a:custGeom>
            <a:avLst/>
            <a:gdLst/>
            <a:ahLst/>
            <a:cxnLst/>
            <a:rect l="l" t="t" r="r" b="b"/>
            <a:pathLst>
              <a:path w="5375275" h="1014095">
                <a:moveTo>
                  <a:pt x="5222405" y="0"/>
                </a:moveTo>
                <a:lnTo>
                  <a:pt x="152400" y="0"/>
                </a:lnTo>
                <a:lnTo>
                  <a:pt x="104231" y="7768"/>
                </a:lnTo>
                <a:lnTo>
                  <a:pt x="62396" y="29402"/>
                </a:lnTo>
                <a:lnTo>
                  <a:pt x="29405" y="62391"/>
                </a:lnTo>
                <a:lnTo>
                  <a:pt x="7769" y="104226"/>
                </a:lnTo>
                <a:lnTo>
                  <a:pt x="0" y="152400"/>
                </a:lnTo>
                <a:lnTo>
                  <a:pt x="0" y="861479"/>
                </a:lnTo>
                <a:lnTo>
                  <a:pt x="7769" y="909652"/>
                </a:lnTo>
                <a:lnTo>
                  <a:pt x="29405" y="951487"/>
                </a:lnTo>
                <a:lnTo>
                  <a:pt x="62396" y="984476"/>
                </a:lnTo>
                <a:lnTo>
                  <a:pt x="104231" y="1006110"/>
                </a:lnTo>
                <a:lnTo>
                  <a:pt x="152400" y="1013879"/>
                </a:lnTo>
                <a:lnTo>
                  <a:pt x="5222405" y="1013879"/>
                </a:lnTo>
                <a:lnTo>
                  <a:pt x="5270573" y="1006110"/>
                </a:lnTo>
                <a:lnTo>
                  <a:pt x="5312408" y="984476"/>
                </a:lnTo>
                <a:lnTo>
                  <a:pt x="5345399" y="951487"/>
                </a:lnTo>
                <a:lnTo>
                  <a:pt x="5367035" y="909652"/>
                </a:lnTo>
                <a:lnTo>
                  <a:pt x="5374805" y="861479"/>
                </a:lnTo>
                <a:lnTo>
                  <a:pt x="5374805" y="152400"/>
                </a:lnTo>
                <a:lnTo>
                  <a:pt x="5367035" y="104226"/>
                </a:lnTo>
                <a:lnTo>
                  <a:pt x="5345399" y="62391"/>
                </a:lnTo>
                <a:lnTo>
                  <a:pt x="5312408" y="29402"/>
                </a:lnTo>
                <a:lnTo>
                  <a:pt x="5270573" y="7768"/>
                </a:lnTo>
                <a:lnTo>
                  <a:pt x="5222405" y="0"/>
                </a:lnTo>
                <a:close/>
              </a:path>
            </a:pathLst>
          </a:custGeom>
          <a:solidFill>
            <a:srgbClr val="F99E41">
              <a:alpha val="7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407999" y="5291997"/>
            <a:ext cx="5375275" cy="1014094"/>
          </a:xfrm>
          <a:custGeom>
            <a:avLst/>
            <a:gdLst/>
            <a:ahLst/>
            <a:cxnLst/>
            <a:rect l="l" t="t" r="r" b="b"/>
            <a:pathLst>
              <a:path w="5375275" h="1014095">
                <a:moveTo>
                  <a:pt x="5222405" y="0"/>
                </a:moveTo>
                <a:lnTo>
                  <a:pt x="152400" y="0"/>
                </a:lnTo>
                <a:lnTo>
                  <a:pt x="104231" y="7768"/>
                </a:lnTo>
                <a:lnTo>
                  <a:pt x="62396" y="29402"/>
                </a:lnTo>
                <a:lnTo>
                  <a:pt x="29405" y="62391"/>
                </a:lnTo>
                <a:lnTo>
                  <a:pt x="7769" y="104226"/>
                </a:lnTo>
                <a:lnTo>
                  <a:pt x="0" y="152400"/>
                </a:lnTo>
                <a:lnTo>
                  <a:pt x="0" y="861479"/>
                </a:lnTo>
                <a:lnTo>
                  <a:pt x="7769" y="909652"/>
                </a:lnTo>
                <a:lnTo>
                  <a:pt x="29405" y="951487"/>
                </a:lnTo>
                <a:lnTo>
                  <a:pt x="62396" y="984476"/>
                </a:lnTo>
                <a:lnTo>
                  <a:pt x="104231" y="1006110"/>
                </a:lnTo>
                <a:lnTo>
                  <a:pt x="152400" y="1013879"/>
                </a:lnTo>
                <a:lnTo>
                  <a:pt x="5222405" y="1013879"/>
                </a:lnTo>
                <a:lnTo>
                  <a:pt x="5270573" y="1006110"/>
                </a:lnTo>
                <a:lnTo>
                  <a:pt x="5312408" y="984476"/>
                </a:lnTo>
                <a:lnTo>
                  <a:pt x="5345399" y="951487"/>
                </a:lnTo>
                <a:lnTo>
                  <a:pt x="5367035" y="909652"/>
                </a:lnTo>
                <a:lnTo>
                  <a:pt x="5374805" y="861479"/>
                </a:lnTo>
                <a:lnTo>
                  <a:pt x="5374805" y="152400"/>
                </a:lnTo>
                <a:lnTo>
                  <a:pt x="5367035" y="104226"/>
                </a:lnTo>
                <a:lnTo>
                  <a:pt x="5345399" y="62391"/>
                </a:lnTo>
                <a:lnTo>
                  <a:pt x="5312408" y="29402"/>
                </a:lnTo>
                <a:lnTo>
                  <a:pt x="5270573" y="7768"/>
                </a:lnTo>
                <a:lnTo>
                  <a:pt x="5222405" y="0"/>
                </a:lnTo>
                <a:close/>
              </a:path>
            </a:pathLst>
          </a:custGeom>
          <a:solidFill>
            <a:srgbClr val="F99E41">
              <a:alpha val="73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4500" y="653539"/>
            <a:ext cx="11421110" cy="1259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875" marR="5080" indent="-3810">
              <a:lnSpc>
                <a:spcPct val="100000"/>
              </a:lnSpc>
              <a:spcBef>
                <a:spcPts val="100"/>
              </a:spcBef>
            </a:pPr>
            <a:r>
              <a:rPr sz="2700" b="1" spc="45" dirty="0">
                <a:solidFill>
                  <a:srgbClr val="C02241"/>
                </a:solidFill>
                <a:latin typeface="DIN Pro Black"/>
                <a:cs typeface="DIN Pro Black"/>
              </a:rPr>
              <a:t>«НАЛОГОВЫЕ</a:t>
            </a:r>
            <a:r>
              <a:rPr sz="2700" b="1" spc="14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КАНИКУЛЫ»</a:t>
            </a:r>
            <a:r>
              <a:rPr sz="2700" b="1" spc="12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ПО</a:t>
            </a:r>
            <a:r>
              <a:rPr sz="2700" b="1" spc="14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УСН</a:t>
            </a:r>
            <a:r>
              <a:rPr sz="2700" b="1" spc="15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ДЛЯ</a:t>
            </a:r>
            <a:r>
              <a:rPr sz="2700" b="1" spc="15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40" dirty="0">
                <a:solidFill>
                  <a:srgbClr val="C02241"/>
                </a:solidFill>
                <a:latin typeface="DIN Pro Black"/>
                <a:cs typeface="DIN Pro Black"/>
              </a:rPr>
              <a:t>ВПЕРВЫЕ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ЗАРЕГИСТРИРОВАННЫХ</a:t>
            </a:r>
            <a:r>
              <a:rPr sz="2700" b="1" spc="63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ИНДИВИДУАЛЬНЫХ</a:t>
            </a:r>
            <a:r>
              <a:rPr sz="2700" b="1" spc="63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ПРЕДПРИНИМАТЕЛЕЙ</a:t>
            </a:r>
            <a:endParaRPr sz="2700">
              <a:latin typeface="DIN Pro Black"/>
              <a:cs typeface="DIN Pro Black"/>
            </a:endParaRPr>
          </a:p>
          <a:p>
            <a:pPr marL="12700">
              <a:lnSpc>
                <a:spcPct val="100000"/>
              </a:lnSpc>
            </a:pP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-</a:t>
            </a:r>
            <a:r>
              <a:rPr sz="2700" b="1" spc="3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u="heavy" dirty="0">
                <a:solidFill>
                  <a:srgbClr val="C02241"/>
                </a:solidFill>
                <a:uFill>
                  <a:solidFill>
                    <a:srgbClr val="C02241"/>
                  </a:solidFill>
                </a:uFill>
                <a:latin typeface="DIN Pro Black"/>
                <a:cs typeface="DIN Pro Black"/>
              </a:rPr>
              <a:t>НА</a:t>
            </a:r>
            <a:r>
              <a:rPr sz="2700" b="1" u="heavy" spc="40" dirty="0">
                <a:solidFill>
                  <a:srgbClr val="C02241"/>
                </a:solidFill>
                <a:uFill>
                  <a:solidFill>
                    <a:srgbClr val="C02241"/>
                  </a:solidFill>
                </a:uFill>
                <a:latin typeface="DIN Pro Black"/>
                <a:cs typeface="DIN Pro Black"/>
              </a:rPr>
              <a:t> </a:t>
            </a:r>
            <a:r>
              <a:rPr sz="2700" b="1" u="heavy" dirty="0">
                <a:solidFill>
                  <a:srgbClr val="C02241"/>
                </a:solidFill>
                <a:uFill>
                  <a:solidFill>
                    <a:srgbClr val="C02241"/>
                  </a:solidFill>
                </a:uFill>
                <a:latin typeface="DIN Pro Black"/>
                <a:cs typeface="DIN Pro Black"/>
              </a:rPr>
              <a:t>2</a:t>
            </a:r>
            <a:r>
              <a:rPr sz="2700" b="1" u="heavy" spc="40" dirty="0">
                <a:solidFill>
                  <a:srgbClr val="C02241"/>
                </a:solidFill>
                <a:uFill>
                  <a:solidFill>
                    <a:srgbClr val="C02241"/>
                  </a:solidFill>
                </a:uFill>
                <a:latin typeface="DIN Pro Black"/>
                <a:cs typeface="DIN Pro Black"/>
              </a:rPr>
              <a:t> </a:t>
            </a:r>
            <a:r>
              <a:rPr sz="2700" b="1" u="heavy" spc="50" dirty="0">
                <a:solidFill>
                  <a:srgbClr val="C02241"/>
                </a:solidFill>
                <a:uFill>
                  <a:solidFill>
                    <a:srgbClr val="C02241"/>
                  </a:solidFill>
                </a:uFill>
                <a:latin typeface="DIN Pro Black"/>
                <a:cs typeface="DIN Pro Black"/>
              </a:rPr>
              <a:t>НАЛОГОВЫХ</a:t>
            </a:r>
            <a:r>
              <a:rPr sz="2700" b="1" u="heavy" spc="70" dirty="0">
                <a:solidFill>
                  <a:srgbClr val="C02241"/>
                </a:solidFill>
                <a:uFill>
                  <a:solidFill>
                    <a:srgbClr val="C02241"/>
                  </a:solidFill>
                </a:uFill>
                <a:latin typeface="DIN Pro Black"/>
                <a:cs typeface="DIN Pro Black"/>
              </a:rPr>
              <a:t> </a:t>
            </a:r>
            <a:r>
              <a:rPr sz="2700" b="1" u="heavy" spc="-10" dirty="0">
                <a:solidFill>
                  <a:srgbClr val="C02241"/>
                </a:solidFill>
                <a:uFill>
                  <a:solidFill>
                    <a:srgbClr val="C02241"/>
                  </a:solidFill>
                </a:uFill>
                <a:latin typeface="DIN Pro Black"/>
                <a:cs typeface="DIN Pro Black"/>
              </a:rPr>
              <a:t>ПЕРИОДА</a:t>
            </a:r>
            <a:endParaRPr sz="2700">
              <a:latin typeface="DIN Pro Black"/>
              <a:cs typeface="DIN Pro Blac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19300" y="2113859"/>
            <a:ext cx="4655820" cy="212852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12700" marR="53975">
              <a:lnSpc>
                <a:spcPts val="1800"/>
              </a:lnSpc>
              <a:spcBef>
                <a:spcPts val="459"/>
              </a:spcBef>
            </a:pP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Сельское</a:t>
            </a:r>
            <a:r>
              <a:rPr sz="1800" spc="-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хозяйство</a:t>
            </a:r>
            <a:r>
              <a:rPr sz="1800" spc="-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(выращивание</a:t>
            </a:r>
            <a:r>
              <a:rPr sz="1800" spc="-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овощей,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кормовых</a:t>
            </a:r>
            <a:r>
              <a:rPr sz="1800" spc="-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культур,</a:t>
            </a:r>
            <a:r>
              <a:rPr sz="18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пчеловодство,</a:t>
            </a:r>
            <a:r>
              <a:rPr sz="18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рыбовод-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ство,</a:t>
            </a:r>
            <a:r>
              <a:rPr sz="18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разведение</a:t>
            </a:r>
            <a:r>
              <a:rPr sz="18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КРС,</a:t>
            </a:r>
            <a:r>
              <a:rPr sz="18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коз,</a:t>
            </a:r>
            <a:r>
              <a:rPr sz="18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свиней,</a:t>
            </a:r>
            <a:r>
              <a:rPr sz="18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птицы,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кроликов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20" dirty="0">
                <a:solidFill>
                  <a:srgbClr val="231F20"/>
                </a:solidFill>
                <a:latin typeface="DIN Pro Regular"/>
                <a:cs typeface="DIN Pro Regular"/>
              </a:rPr>
              <a:t>др.)</a:t>
            </a:r>
            <a:endParaRPr sz="1800">
              <a:latin typeface="DIN Pro Regular"/>
              <a:cs typeface="DIN Pro Regular"/>
            </a:endParaRPr>
          </a:p>
          <a:p>
            <a:pPr marL="12700" marR="5080">
              <a:lnSpc>
                <a:spcPts val="1800"/>
              </a:lnSpc>
              <a:spcBef>
                <a:spcPts val="1800"/>
              </a:spcBef>
            </a:pP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Обрабатывающие</a:t>
            </a:r>
            <a:r>
              <a:rPr sz="18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производства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(производ-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ство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пищевых</a:t>
            </a:r>
            <a:r>
              <a:rPr sz="18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продуктов</a:t>
            </a:r>
            <a:r>
              <a:rPr sz="18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8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напитков,</a:t>
            </a:r>
            <a:r>
              <a:rPr sz="18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20" dirty="0">
                <a:solidFill>
                  <a:srgbClr val="231F20"/>
                </a:solidFill>
                <a:latin typeface="DIN Pro Regular"/>
                <a:cs typeface="DIN Pro Regular"/>
              </a:rPr>
              <a:t>тек-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стильное</a:t>
            </a:r>
            <a:r>
              <a:rPr sz="1800" spc="-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производство,</a:t>
            </a:r>
            <a:r>
              <a:rPr sz="18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обработка</a:t>
            </a:r>
            <a:r>
              <a:rPr sz="18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древеси-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ны,</a:t>
            </a:r>
            <a:r>
              <a:rPr sz="18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производство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металлургическое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20" dirty="0">
                <a:solidFill>
                  <a:srgbClr val="231F20"/>
                </a:solidFill>
                <a:latin typeface="DIN Pro Regular"/>
                <a:cs typeface="DIN Pro Regular"/>
              </a:rPr>
              <a:t>др.)</a:t>
            </a:r>
            <a:endParaRPr sz="1800">
              <a:latin typeface="DIN Pro Regular"/>
              <a:cs typeface="DIN Pro Regular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9300" y="4476059"/>
            <a:ext cx="4705350" cy="76962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L="12700" marR="5080">
              <a:lnSpc>
                <a:spcPct val="85600"/>
              </a:lnSpc>
              <a:spcBef>
                <a:spcPts val="409"/>
              </a:spcBef>
            </a:pP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Социальная</a:t>
            </a:r>
            <a:r>
              <a:rPr sz="18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сфера</a:t>
            </a:r>
            <a:r>
              <a:rPr sz="18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(дошкольное</a:t>
            </a:r>
            <a:r>
              <a:rPr sz="18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8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дополни-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тельное</a:t>
            </a:r>
            <a:r>
              <a:rPr sz="1800" spc="-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образование,</a:t>
            </a:r>
            <a:r>
              <a:rPr sz="1800" spc="-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предоставление</a:t>
            </a:r>
            <a:r>
              <a:rPr sz="18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соци-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альных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услуг)</a:t>
            </a:r>
            <a:endParaRPr sz="1800">
              <a:latin typeface="DIN Pro Regular"/>
              <a:cs typeface="DIN Pro Regular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19300" y="5568259"/>
            <a:ext cx="394842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Научные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исследования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8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разработки.</a:t>
            </a:r>
            <a:endParaRPr sz="1800">
              <a:latin typeface="DIN Pro Regular"/>
              <a:cs typeface="DIN Pro Regular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319300" y="6254059"/>
            <a:ext cx="25203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231F20"/>
                </a:solidFill>
                <a:latin typeface="DIN Pro Regular"/>
                <a:cs typeface="DIN Pro Regular"/>
              </a:rPr>
              <a:t>Деятельность</a:t>
            </a:r>
            <a:r>
              <a:rPr sz="18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800" spc="-10" dirty="0">
                <a:solidFill>
                  <a:srgbClr val="231F20"/>
                </a:solidFill>
                <a:latin typeface="DIN Pro Regular"/>
                <a:cs typeface="DIN Pro Regular"/>
              </a:rPr>
              <a:t>гостиниц.</a:t>
            </a:r>
            <a:endParaRPr sz="1800">
              <a:latin typeface="DIN Pro Regular"/>
              <a:cs typeface="DIN Pro Regular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19137" y="1977117"/>
            <a:ext cx="22028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b="1" spc="-10" dirty="0">
                <a:solidFill>
                  <a:srgbClr val="F99E41"/>
                </a:solidFill>
                <a:latin typeface="DIN Pro Bold"/>
                <a:cs typeface="DIN Pro Bold"/>
              </a:rPr>
              <a:t>Условия</a:t>
            </a:r>
            <a:r>
              <a:rPr sz="1700" b="1" spc="-45" dirty="0">
                <a:solidFill>
                  <a:srgbClr val="F99E41"/>
                </a:solidFill>
                <a:latin typeface="DIN Pro Bold"/>
                <a:cs typeface="DIN Pro Bold"/>
              </a:rPr>
              <a:t> </a:t>
            </a:r>
            <a:r>
              <a:rPr sz="1700" b="1" spc="-10" dirty="0">
                <a:solidFill>
                  <a:srgbClr val="F99E41"/>
                </a:solidFill>
                <a:latin typeface="DIN Pro Bold"/>
                <a:cs typeface="DIN Pro Bold"/>
              </a:rPr>
              <a:t>применения:</a:t>
            </a:r>
            <a:endParaRPr sz="1700">
              <a:latin typeface="DIN Pro Bold"/>
              <a:cs typeface="DIN Pro Bold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578731" y="2636705"/>
            <a:ext cx="4645660" cy="815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1600"/>
              </a:lnSpc>
              <a:spcBef>
                <a:spcPts val="95"/>
              </a:spcBef>
            </a:pP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Доход</a:t>
            </a:r>
            <a:r>
              <a:rPr sz="1700" spc="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от</a:t>
            </a:r>
            <a:r>
              <a:rPr sz="1700" spc="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осуществления</a:t>
            </a:r>
            <a:r>
              <a:rPr sz="1700" spc="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ВЭД</a:t>
            </a:r>
            <a:r>
              <a:rPr sz="1700" spc="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в</a:t>
            </a:r>
            <a:r>
              <a:rPr sz="1700" spc="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общем</a:t>
            </a:r>
            <a:r>
              <a:rPr sz="1700" spc="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spc="-10" dirty="0">
                <a:solidFill>
                  <a:srgbClr val="231F20"/>
                </a:solidFill>
                <a:latin typeface="DIN Pro Regular"/>
                <a:cs typeface="DIN Pro Regular"/>
              </a:rPr>
              <a:t>объеме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доходов от</a:t>
            </a:r>
            <a:r>
              <a:rPr sz="1700" spc="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реализации</a:t>
            </a:r>
            <a:r>
              <a:rPr sz="1700" spc="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spc="-10" dirty="0">
                <a:solidFill>
                  <a:srgbClr val="231F20"/>
                </a:solidFill>
                <a:latin typeface="DIN Pro Regular"/>
                <a:cs typeface="DIN Pro Regular"/>
              </a:rPr>
              <a:t>товаров</a:t>
            </a:r>
            <a:endParaRPr sz="1700">
              <a:latin typeface="DIN Pro Regular"/>
              <a:cs typeface="DIN Pro Regular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700" b="1" dirty="0">
                <a:solidFill>
                  <a:srgbClr val="231F20"/>
                </a:solidFill>
                <a:latin typeface="DIN Pro Bold"/>
                <a:cs typeface="DIN Pro Bold"/>
              </a:rPr>
              <a:t>не</a:t>
            </a:r>
            <a:r>
              <a:rPr sz="1700" b="1" spc="35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700" b="1" dirty="0">
                <a:solidFill>
                  <a:srgbClr val="231F20"/>
                </a:solidFill>
                <a:latin typeface="DIN Pro Bold"/>
                <a:cs typeface="DIN Pro Bold"/>
              </a:rPr>
              <a:t>менее</a:t>
            </a:r>
            <a:r>
              <a:rPr sz="1700" b="1" spc="4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700" b="1" spc="-10" dirty="0">
                <a:solidFill>
                  <a:srgbClr val="231F20"/>
                </a:solidFill>
                <a:latin typeface="DIN Pro Bold"/>
                <a:cs typeface="DIN Pro Bold"/>
              </a:rPr>
              <a:t>70,0%.</a:t>
            </a:r>
            <a:endParaRPr sz="1700">
              <a:latin typeface="DIN Pro Bold"/>
              <a:cs typeface="DIN Pro Bold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578731" y="4064105"/>
            <a:ext cx="4819650" cy="5524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Средняя</a:t>
            </a:r>
            <a:r>
              <a:rPr sz="1700" spc="7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численность</a:t>
            </a:r>
            <a:r>
              <a:rPr sz="1700" spc="7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наемных</a:t>
            </a:r>
            <a:r>
              <a:rPr sz="1700" spc="7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работников</a:t>
            </a:r>
            <a:endParaRPr sz="1700">
              <a:latin typeface="DIN Pro Regular"/>
              <a:cs typeface="DIN Pro Regular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за</a:t>
            </a:r>
            <a:r>
              <a:rPr sz="1700" spc="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налоговый</a:t>
            </a:r>
            <a:r>
              <a:rPr sz="1700" spc="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период</a:t>
            </a:r>
            <a:r>
              <a:rPr sz="1700" spc="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не</a:t>
            </a:r>
            <a:r>
              <a:rPr sz="1700" spc="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превышает</a:t>
            </a:r>
            <a:r>
              <a:rPr sz="1700" spc="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b="1" dirty="0">
                <a:solidFill>
                  <a:srgbClr val="231F20"/>
                </a:solidFill>
                <a:latin typeface="DIN Pro Bold"/>
                <a:cs typeface="DIN Pro Bold"/>
              </a:rPr>
              <a:t>15</a:t>
            </a:r>
            <a:r>
              <a:rPr sz="1700" b="1" spc="4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700" b="1" spc="-10" dirty="0">
                <a:solidFill>
                  <a:srgbClr val="231F20"/>
                </a:solidFill>
                <a:latin typeface="DIN Pro Bold"/>
                <a:cs typeface="DIN Pro Bold"/>
              </a:rPr>
              <a:t>человек</a:t>
            </a:r>
            <a:endParaRPr sz="1700">
              <a:latin typeface="DIN Pro Bold"/>
              <a:cs typeface="DIN Pro 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578731" y="5297105"/>
            <a:ext cx="3673475" cy="81534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Предельный</a:t>
            </a:r>
            <a:r>
              <a:rPr sz="1700" spc="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размер</a:t>
            </a:r>
            <a:r>
              <a:rPr sz="1700" spc="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spc="-10" dirty="0">
                <a:solidFill>
                  <a:srgbClr val="231F20"/>
                </a:solidFill>
                <a:latin typeface="DIN Pro Regular"/>
                <a:cs typeface="DIN Pro Regular"/>
              </a:rPr>
              <a:t>доходов</a:t>
            </a:r>
            <a:endParaRPr sz="1700">
              <a:latin typeface="DIN Pro Regular"/>
              <a:cs typeface="DIN Pro Regular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от</a:t>
            </a:r>
            <a:r>
              <a:rPr sz="1700" spc="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реализации</a:t>
            </a:r>
            <a:r>
              <a:rPr sz="1700" spc="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за</a:t>
            </a:r>
            <a:r>
              <a:rPr sz="1700" spc="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dirty="0">
                <a:solidFill>
                  <a:srgbClr val="231F20"/>
                </a:solidFill>
                <a:latin typeface="DIN Pro Regular"/>
                <a:cs typeface="DIN Pro Regular"/>
              </a:rPr>
              <a:t>налоговый</a:t>
            </a:r>
            <a:r>
              <a:rPr sz="1700" spc="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7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период</a:t>
            </a:r>
            <a:endParaRPr sz="1700">
              <a:latin typeface="DIN Pro Regular"/>
              <a:cs typeface="DIN Pro Regular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700" b="1" dirty="0">
                <a:solidFill>
                  <a:srgbClr val="231F20"/>
                </a:solidFill>
                <a:latin typeface="DIN Pro Bold"/>
                <a:cs typeface="DIN Pro Bold"/>
              </a:rPr>
              <a:t>не</a:t>
            </a:r>
            <a:r>
              <a:rPr sz="1700" b="1" spc="4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700" b="1" dirty="0">
                <a:solidFill>
                  <a:srgbClr val="231F20"/>
                </a:solidFill>
                <a:latin typeface="DIN Pro Bold"/>
                <a:cs typeface="DIN Pro Bold"/>
              </a:rPr>
              <a:t>превышает</a:t>
            </a:r>
            <a:r>
              <a:rPr sz="1700" b="1" spc="4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700" b="1" dirty="0">
                <a:solidFill>
                  <a:srgbClr val="231F20"/>
                </a:solidFill>
                <a:latin typeface="DIN Pro Bold"/>
                <a:cs typeface="DIN Pro Bold"/>
              </a:rPr>
              <a:t>20</a:t>
            </a:r>
            <a:r>
              <a:rPr sz="1700" b="1" spc="4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700" b="1" dirty="0">
                <a:solidFill>
                  <a:srgbClr val="231F20"/>
                </a:solidFill>
                <a:latin typeface="DIN Pro Bold"/>
                <a:cs typeface="DIN Pro Bold"/>
              </a:rPr>
              <a:t>млн.</a:t>
            </a:r>
            <a:r>
              <a:rPr sz="1700" b="1" spc="4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700" b="1" spc="-20" dirty="0">
                <a:solidFill>
                  <a:srgbClr val="231F20"/>
                </a:solidFill>
                <a:latin typeface="DIN Pro Bold"/>
                <a:cs typeface="DIN Pro Bold"/>
              </a:rPr>
              <a:t>руб.</a:t>
            </a:r>
            <a:endParaRPr sz="1700">
              <a:latin typeface="DIN Pro Bold"/>
              <a:cs typeface="DIN Pro Bold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41999" y="2051996"/>
            <a:ext cx="5778500" cy="1116330"/>
            <a:chOff x="341999" y="2051996"/>
            <a:chExt cx="5778500" cy="1116330"/>
          </a:xfrm>
        </p:grpSpPr>
        <p:sp>
          <p:nvSpPr>
            <p:cNvPr id="15" name="object 15"/>
            <p:cNvSpPr/>
            <p:nvPr/>
          </p:nvSpPr>
          <p:spPr>
            <a:xfrm>
              <a:off x="361049" y="2071046"/>
              <a:ext cx="5740400" cy="1078230"/>
            </a:xfrm>
            <a:custGeom>
              <a:avLst/>
              <a:gdLst/>
              <a:ahLst/>
              <a:cxnLst/>
              <a:rect l="l" t="t" r="r" b="b"/>
              <a:pathLst>
                <a:path w="5740400" h="1078230">
                  <a:moveTo>
                    <a:pt x="152400" y="0"/>
                  </a:moveTo>
                  <a:lnTo>
                    <a:pt x="104231" y="7769"/>
                  </a:lnTo>
                  <a:lnTo>
                    <a:pt x="62396" y="29405"/>
                  </a:lnTo>
                  <a:lnTo>
                    <a:pt x="29405" y="62396"/>
                  </a:lnTo>
                  <a:lnTo>
                    <a:pt x="7769" y="104231"/>
                  </a:lnTo>
                  <a:lnTo>
                    <a:pt x="0" y="152400"/>
                  </a:lnTo>
                  <a:lnTo>
                    <a:pt x="0" y="925499"/>
                  </a:lnTo>
                  <a:lnTo>
                    <a:pt x="7769" y="973672"/>
                  </a:lnTo>
                  <a:lnTo>
                    <a:pt x="29405" y="1015508"/>
                  </a:lnTo>
                  <a:lnTo>
                    <a:pt x="62396" y="1048497"/>
                  </a:lnTo>
                  <a:lnTo>
                    <a:pt x="104231" y="1070131"/>
                  </a:lnTo>
                  <a:lnTo>
                    <a:pt x="152400" y="1077899"/>
                  </a:lnTo>
                  <a:lnTo>
                    <a:pt x="5587504" y="1077899"/>
                  </a:lnTo>
                  <a:lnTo>
                    <a:pt x="5635672" y="1070131"/>
                  </a:lnTo>
                  <a:lnTo>
                    <a:pt x="5677507" y="1048497"/>
                  </a:lnTo>
                  <a:lnTo>
                    <a:pt x="5710498" y="1015508"/>
                  </a:lnTo>
                  <a:lnTo>
                    <a:pt x="5732134" y="973672"/>
                  </a:lnTo>
                  <a:lnTo>
                    <a:pt x="5739904" y="925499"/>
                  </a:lnTo>
                  <a:lnTo>
                    <a:pt x="5739904" y="152400"/>
                  </a:lnTo>
                  <a:lnTo>
                    <a:pt x="5732134" y="104231"/>
                  </a:lnTo>
                  <a:lnTo>
                    <a:pt x="5710498" y="62396"/>
                  </a:lnTo>
                  <a:lnTo>
                    <a:pt x="5677507" y="29405"/>
                  </a:lnTo>
                  <a:lnTo>
                    <a:pt x="5635672" y="7769"/>
                  </a:lnTo>
                  <a:lnTo>
                    <a:pt x="5587504" y="0"/>
                  </a:lnTo>
                  <a:lnTo>
                    <a:pt x="152400" y="0"/>
                  </a:lnTo>
                  <a:close/>
                </a:path>
              </a:pathLst>
            </a:custGeom>
            <a:ln w="38099">
              <a:solidFill>
                <a:srgbClr val="9F5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6789" y="2195691"/>
              <a:ext cx="635635" cy="702310"/>
            </a:xfrm>
            <a:custGeom>
              <a:avLst/>
              <a:gdLst/>
              <a:ahLst/>
              <a:cxnLst/>
              <a:rect l="l" t="t" r="r" b="b"/>
              <a:pathLst>
                <a:path w="635635" h="702310">
                  <a:moveTo>
                    <a:pt x="124836" y="444500"/>
                  </a:moveTo>
                  <a:lnTo>
                    <a:pt x="117648" y="444500"/>
                  </a:lnTo>
                  <a:lnTo>
                    <a:pt x="111298" y="450850"/>
                  </a:lnTo>
                  <a:lnTo>
                    <a:pt x="85060" y="477520"/>
                  </a:lnTo>
                  <a:lnTo>
                    <a:pt x="58747" y="505460"/>
                  </a:lnTo>
                  <a:lnTo>
                    <a:pt x="6091" y="558800"/>
                  </a:lnTo>
                  <a:lnTo>
                    <a:pt x="1540" y="565150"/>
                  </a:lnTo>
                  <a:lnTo>
                    <a:pt x="0" y="571500"/>
                  </a:lnTo>
                  <a:lnTo>
                    <a:pt x="1467" y="576580"/>
                  </a:lnTo>
                  <a:lnTo>
                    <a:pt x="5938" y="582930"/>
                  </a:lnTo>
                  <a:lnTo>
                    <a:pt x="116809" y="697230"/>
                  </a:lnTo>
                  <a:lnTo>
                    <a:pt x="122763" y="701040"/>
                  </a:lnTo>
                  <a:lnTo>
                    <a:pt x="128546" y="702310"/>
                  </a:lnTo>
                  <a:lnTo>
                    <a:pt x="134331" y="701040"/>
                  </a:lnTo>
                  <a:lnTo>
                    <a:pt x="140292" y="697230"/>
                  </a:lnTo>
                  <a:lnTo>
                    <a:pt x="152974" y="684530"/>
                  </a:lnTo>
                  <a:lnTo>
                    <a:pt x="159246" y="676910"/>
                  </a:lnTo>
                  <a:lnTo>
                    <a:pt x="165438" y="670560"/>
                  </a:lnTo>
                  <a:lnTo>
                    <a:pt x="168638" y="668020"/>
                  </a:lnTo>
                  <a:lnTo>
                    <a:pt x="171889" y="666750"/>
                  </a:lnTo>
                  <a:lnTo>
                    <a:pt x="129878" y="666750"/>
                  </a:lnTo>
                  <a:lnTo>
                    <a:pt x="34691" y="568960"/>
                  </a:lnTo>
                  <a:lnTo>
                    <a:pt x="37447" y="566420"/>
                  </a:lnTo>
                  <a:lnTo>
                    <a:pt x="40965" y="563880"/>
                  </a:lnTo>
                  <a:lnTo>
                    <a:pt x="64043" y="541020"/>
                  </a:lnTo>
                  <a:lnTo>
                    <a:pt x="84099" y="520700"/>
                  </a:lnTo>
                  <a:lnTo>
                    <a:pt x="104114" y="499110"/>
                  </a:lnTo>
                  <a:lnTo>
                    <a:pt x="127465" y="474980"/>
                  </a:lnTo>
                  <a:lnTo>
                    <a:pt x="390330" y="474980"/>
                  </a:lnTo>
                  <a:lnTo>
                    <a:pt x="385897" y="473710"/>
                  </a:lnTo>
                  <a:lnTo>
                    <a:pt x="344491" y="469900"/>
                  </a:lnTo>
                  <a:lnTo>
                    <a:pt x="303098" y="464820"/>
                  </a:lnTo>
                  <a:lnTo>
                    <a:pt x="207767" y="454660"/>
                  </a:lnTo>
                  <a:lnTo>
                    <a:pt x="169591" y="449580"/>
                  </a:lnTo>
                  <a:lnTo>
                    <a:pt x="171460" y="447040"/>
                  </a:lnTo>
                  <a:lnTo>
                    <a:pt x="137587" y="447040"/>
                  </a:lnTo>
                  <a:lnTo>
                    <a:pt x="124836" y="444500"/>
                  </a:lnTo>
                  <a:close/>
                </a:path>
                <a:path w="635635" h="702310">
                  <a:moveTo>
                    <a:pt x="162098" y="636270"/>
                  </a:moveTo>
                  <a:lnTo>
                    <a:pt x="155786" y="638810"/>
                  </a:lnTo>
                  <a:lnTo>
                    <a:pt x="150274" y="645160"/>
                  </a:lnTo>
                  <a:lnTo>
                    <a:pt x="145233" y="650240"/>
                  </a:lnTo>
                  <a:lnTo>
                    <a:pt x="140076" y="656590"/>
                  </a:lnTo>
                  <a:lnTo>
                    <a:pt x="129878" y="666750"/>
                  </a:lnTo>
                  <a:lnTo>
                    <a:pt x="171889" y="666750"/>
                  </a:lnTo>
                  <a:lnTo>
                    <a:pt x="223728" y="668020"/>
                  </a:lnTo>
                  <a:lnTo>
                    <a:pt x="318017" y="671830"/>
                  </a:lnTo>
                  <a:lnTo>
                    <a:pt x="365160" y="673100"/>
                  </a:lnTo>
                  <a:lnTo>
                    <a:pt x="421101" y="675640"/>
                  </a:lnTo>
                  <a:lnTo>
                    <a:pt x="427566" y="673100"/>
                  </a:lnTo>
                  <a:lnTo>
                    <a:pt x="453853" y="646430"/>
                  </a:lnTo>
                  <a:lnTo>
                    <a:pt x="411780" y="646430"/>
                  </a:lnTo>
                  <a:lnTo>
                    <a:pt x="359554" y="643890"/>
                  </a:lnTo>
                  <a:lnTo>
                    <a:pt x="162098" y="636270"/>
                  </a:lnTo>
                  <a:close/>
                </a:path>
                <a:path w="635635" h="702310">
                  <a:moveTo>
                    <a:pt x="627891" y="410210"/>
                  </a:moveTo>
                  <a:lnTo>
                    <a:pt x="581364" y="410210"/>
                  </a:lnTo>
                  <a:lnTo>
                    <a:pt x="589097" y="411480"/>
                  </a:lnTo>
                  <a:lnTo>
                    <a:pt x="595868" y="415290"/>
                  </a:lnTo>
                  <a:lnTo>
                    <a:pt x="601010" y="419100"/>
                  </a:lnTo>
                  <a:lnTo>
                    <a:pt x="604542" y="425450"/>
                  </a:lnTo>
                  <a:lnTo>
                    <a:pt x="606483" y="433070"/>
                  </a:lnTo>
                  <a:lnTo>
                    <a:pt x="606632" y="440690"/>
                  </a:lnTo>
                  <a:lnTo>
                    <a:pt x="605175" y="445770"/>
                  </a:lnTo>
                  <a:lnTo>
                    <a:pt x="602261" y="452120"/>
                  </a:lnTo>
                  <a:lnTo>
                    <a:pt x="598038" y="457200"/>
                  </a:lnTo>
                  <a:lnTo>
                    <a:pt x="415183" y="645160"/>
                  </a:lnTo>
                  <a:lnTo>
                    <a:pt x="411780" y="646430"/>
                  </a:lnTo>
                  <a:lnTo>
                    <a:pt x="453853" y="646430"/>
                  </a:lnTo>
                  <a:lnTo>
                    <a:pt x="506478" y="593090"/>
                  </a:lnTo>
                  <a:lnTo>
                    <a:pt x="617989" y="477520"/>
                  </a:lnTo>
                  <a:lnTo>
                    <a:pt x="620326" y="476250"/>
                  </a:lnTo>
                  <a:lnTo>
                    <a:pt x="622460" y="472440"/>
                  </a:lnTo>
                  <a:lnTo>
                    <a:pt x="632182" y="455930"/>
                  </a:lnTo>
                  <a:lnTo>
                    <a:pt x="635201" y="435610"/>
                  </a:lnTo>
                  <a:lnTo>
                    <a:pt x="631557" y="416560"/>
                  </a:lnTo>
                  <a:lnTo>
                    <a:pt x="627891" y="410210"/>
                  </a:lnTo>
                  <a:close/>
                </a:path>
                <a:path w="635635" h="702310">
                  <a:moveTo>
                    <a:pt x="246502" y="544830"/>
                  </a:moveTo>
                  <a:lnTo>
                    <a:pt x="229611" y="544830"/>
                  </a:lnTo>
                  <a:lnTo>
                    <a:pt x="223629" y="551180"/>
                  </a:lnTo>
                  <a:lnTo>
                    <a:pt x="223286" y="567690"/>
                  </a:lnTo>
                  <a:lnTo>
                    <a:pt x="228900" y="574040"/>
                  </a:lnTo>
                  <a:lnTo>
                    <a:pt x="237688" y="574040"/>
                  </a:lnTo>
                  <a:lnTo>
                    <a:pt x="251387" y="575310"/>
                  </a:lnTo>
                  <a:lnTo>
                    <a:pt x="265090" y="575310"/>
                  </a:lnTo>
                  <a:lnTo>
                    <a:pt x="292501" y="576580"/>
                  </a:lnTo>
                  <a:lnTo>
                    <a:pt x="336653" y="579120"/>
                  </a:lnTo>
                  <a:lnTo>
                    <a:pt x="380804" y="580390"/>
                  </a:lnTo>
                  <a:lnTo>
                    <a:pt x="398128" y="579120"/>
                  </a:lnTo>
                  <a:lnTo>
                    <a:pt x="413123" y="571500"/>
                  </a:lnTo>
                  <a:lnTo>
                    <a:pt x="425074" y="560070"/>
                  </a:lnTo>
                  <a:lnTo>
                    <a:pt x="429486" y="551180"/>
                  </a:lnTo>
                  <a:lnTo>
                    <a:pt x="381541" y="551180"/>
                  </a:lnTo>
                  <a:lnTo>
                    <a:pt x="348786" y="549910"/>
                  </a:lnTo>
                  <a:lnTo>
                    <a:pt x="246502" y="544830"/>
                  </a:lnTo>
                  <a:close/>
                </a:path>
                <a:path w="635635" h="702310">
                  <a:moveTo>
                    <a:pt x="390330" y="474980"/>
                  </a:moveTo>
                  <a:lnTo>
                    <a:pt x="130678" y="474980"/>
                  </a:lnTo>
                  <a:lnTo>
                    <a:pt x="169684" y="478790"/>
                  </a:lnTo>
                  <a:lnTo>
                    <a:pt x="328980" y="496570"/>
                  </a:lnTo>
                  <a:lnTo>
                    <a:pt x="385249" y="504190"/>
                  </a:lnTo>
                  <a:lnTo>
                    <a:pt x="407157" y="529590"/>
                  </a:lnTo>
                  <a:lnTo>
                    <a:pt x="404562" y="538480"/>
                  </a:lnTo>
                  <a:lnTo>
                    <a:pt x="399083" y="546100"/>
                  </a:lnTo>
                  <a:lnTo>
                    <a:pt x="391237" y="549910"/>
                  </a:lnTo>
                  <a:lnTo>
                    <a:pt x="381541" y="551180"/>
                  </a:lnTo>
                  <a:lnTo>
                    <a:pt x="429486" y="551180"/>
                  </a:lnTo>
                  <a:lnTo>
                    <a:pt x="433268" y="543560"/>
                  </a:lnTo>
                  <a:lnTo>
                    <a:pt x="434246" y="541020"/>
                  </a:lnTo>
                  <a:lnTo>
                    <a:pt x="435948" y="538480"/>
                  </a:lnTo>
                  <a:lnTo>
                    <a:pt x="472689" y="502920"/>
                  </a:lnTo>
                  <a:lnTo>
                    <a:pt x="430830" y="502920"/>
                  </a:lnTo>
                  <a:lnTo>
                    <a:pt x="430029" y="501650"/>
                  </a:lnTo>
                  <a:lnTo>
                    <a:pt x="428963" y="501650"/>
                  </a:lnTo>
                  <a:lnTo>
                    <a:pt x="420723" y="490220"/>
                  </a:lnTo>
                  <a:lnTo>
                    <a:pt x="410802" y="482600"/>
                  </a:lnTo>
                  <a:lnTo>
                    <a:pt x="399195" y="477520"/>
                  </a:lnTo>
                  <a:lnTo>
                    <a:pt x="390330" y="474980"/>
                  </a:lnTo>
                  <a:close/>
                </a:path>
                <a:path w="635635" h="702310">
                  <a:moveTo>
                    <a:pt x="491985" y="439420"/>
                  </a:moveTo>
                  <a:lnTo>
                    <a:pt x="432042" y="439420"/>
                  </a:lnTo>
                  <a:lnTo>
                    <a:pt x="447946" y="441960"/>
                  </a:lnTo>
                  <a:lnTo>
                    <a:pt x="462064" y="449580"/>
                  </a:lnTo>
                  <a:lnTo>
                    <a:pt x="472765" y="462280"/>
                  </a:lnTo>
                  <a:lnTo>
                    <a:pt x="430830" y="502920"/>
                  </a:lnTo>
                  <a:lnTo>
                    <a:pt x="472689" y="502920"/>
                  </a:lnTo>
                  <a:lnTo>
                    <a:pt x="535860" y="441960"/>
                  </a:lnTo>
                  <a:lnTo>
                    <a:pt x="494545" y="441960"/>
                  </a:lnTo>
                  <a:lnTo>
                    <a:pt x="491985" y="439420"/>
                  </a:lnTo>
                  <a:close/>
                </a:path>
                <a:path w="635635" h="702310">
                  <a:moveTo>
                    <a:pt x="390623" y="381000"/>
                  </a:moveTo>
                  <a:lnTo>
                    <a:pt x="322206" y="381000"/>
                  </a:lnTo>
                  <a:lnTo>
                    <a:pt x="344646" y="384810"/>
                  </a:lnTo>
                  <a:lnTo>
                    <a:pt x="364237" y="394970"/>
                  </a:lnTo>
                  <a:lnTo>
                    <a:pt x="379714" y="411480"/>
                  </a:lnTo>
                  <a:lnTo>
                    <a:pt x="389809" y="433070"/>
                  </a:lnTo>
                  <a:lnTo>
                    <a:pt x="393922" y="443230"/>
                  </a:lnTo>
                  <a:lnTo>
                    <a:pt x="399262" y="448310"/>
                  </a:lnTo>
                  <a:lnTo>
                    <a:pt x="406420" y="448310"/>
                  </a:lnTo>
                  <a:lnTo>
                    <a:pt x="415983" y="444500"/>
                  </a:lnTo>
                  <a:lnTo>
                    <a:pt x="432042" y="439420"/>
                  </a:lnTo>
                  <a:lnTo>
                    <a:pt x="491985" y="439420"/>
                  </a:lnTo>
                  <a:lnTo>
                    <a:pt x="477900" y="425450"/>
                  </a:lnTo>
                  <a:lnTo>
                    <a:pt x="460189" y="415290"/>
                  </a:lnTo>
                  <a:lnTo>
                    <a:pt x="455455" y="414020"/>
                  </a:lnTo>
                  <a:lnTo>
                    <a:pt x="414624" y="414020"/>
                  </a:lnTo>
                  <a:lnTo>
                    <a:pt x="412554" y="411480"/>
                  </a:lnTo>
                  <a:lnTo>
                    <a:pt x="409798" y="406400"/>
                  </a:lnTo>
                  <a:lnTo>
                    <a:pt x="398361" y="388620"/>
                  </a:lnTo>
                  <a:lnTo>
                    <a:pt x="390623" y="381000"/>
                  </a:lnTo>
                  <a:close/>
                </a:path>
                <a:path w="635635" h="702310">
                  <a:moveTo>
                    <a:pt x="203741" y="396240"/>
                  </a:moveTo>
                  <a:lnTo>
                    <a:pt x="178555" y="402590"/>
                  </a:lnTo>
                  <a:lnTo>
                    <a:pt x="157282" y="416560"/>
                  </a:lnTo>
                  <a:lnTo>
                    <a:pt x="142374" y="439420"/>
                  </a:lnTo>
                  <a:lnTo>
                    <a:pt x="140127" y="445770"/>
                  </a:lnTo>
                  <a:lnTo>
                    <a:pt x="137587" y="447040"/>
                  </a:lnTo>
                  <a:lnTo>
                    <a:pt x="171460" y="447040"/>
                  </a:lnTo>
                  <a:lnTo>
                    <a:pt x="180810" y="434340"/>
                  </a:lnTo>
                  <a:lnTo>
                    <a:pt x="196140" y="426720"/>
                  </a:lnTo>
                  <a:lnTo>
                    <a:pt x="213489" y="425450"/>
                  </a:lnTo>
                  <a:lnTo>
                    <a:pt x="256085" y="425450"/>
                  </a:lnTo>
                  <a:lnTo>
                    <a:pt x="256674" y="424180"/>
                  </a:lnTo>
                  <a:lnTo>
                    <a:pt x="268194" y="406400"/>
                  </a:lnTo>
                  <a:lnTo>
                    <a:pt x="273570" y="401320"/>
                  </a:lnTo>
                  <a:lnTo>
                    <a:pt x="235910" y="401320"/>
                  </a:lnTo>
                  <a:lnTo>
                    <a:pt x="230385" y="400050"/>
                  </a:lnTo>
                  <a:lnTo>
                    <a:pt x="203741" y="396240"/>
                  </a:lnTo>
                  <a:close/>
                </a:path>
                <a:path w="635635" h="702310">
                  <a:moveTo>
                    <a:pt x="582941" y="381000"/>
                  </a:moveTo>
                  <a:lnTo>
                    <a:pt x="561891" y="383540"/>
                  </a:lnTo>
                  <a:lnTo>
                    <a:pt x="542780" y="394970"/>
                  </a:lnTo>
                  <a:lnTo>
                    <a:pt x="518729" y="417830"/>
                  </a:lnTo>
                  <a:lnTo>
                    <a:pt x="494545" y="441960"/>
                  </a:lnTo>
                  <a:lnTo>
                    <a:pt x="535860" y="441960"/>
                  </a:lnTo>
                  <a:lnTo>
                    <a:pt x="560865" y="417830"/>
                  </a:lnTo>
                  <a:lnTo>
                    <a:pt x="567241" y="412750"/>
                  </a:lnTo>
                  <a:lnTo>
                    <a:pt x="574076" y="410210"/>
                  </a:lnTo>
                  <a:lnTo>
                    <a:pt x="627891" y="410210"/>
                  </a:lnTo>
                  <a:lnTo>
                    <a:pt x="621291" y="398780"/>
                  </a:lnTo>
                  <a:lnTo>
                    <a:pt x="603538" y="386080"/>
                  </a:lnTo>
                  <a:lnTo>
                    <a:pt x="582941" y="381000"/>
                  </a:lnTo>
                  <a:close/>
                </a:path>
                <a:path w="635635" h="702310">
                  <a:moveTo>
                    <a:pt x="256085" y="425450"/>
                  </a:moveTo>
                  <a:lnTo>
                    <a:pt x="213489" y="425450"/>
                  </a:lnTo>
                  <a:lnTo>
                    <a:pt x="230766" y="431800"/>
                  </a:lnTo>
                  <a:lnTo>
                    <a:pt x="234449" y="434340"/>
                  </a:lnTo>
                  <a:lnTo>
                    <a:pt x="238945" y="436880"/>
                  </a:lnTo>
                  <a:lnTo>
                    <a:pt x="250502" y="436880"/>
                  </a:lnTo>
                  <a:lnTo>
                    <a:pt x="253728" y="430530"/>
                  </a:lnTo>
                  <a:lnTo>
                    <a:pt x="256085" y="425450"/>
                  </a:lnTo>
                  <a:close/>
                </a:path>
                <a:path w="635635" h="702310">
                  <a:moveTo>
                    <a:pt x="441253" y="410210"/>
                  </a:moveTo>
                  <a:lnTo>
                    <a:pt x="420936" y="412750"/>
                  </a:lnTo>
                  <a:lnTo>
                    <a:pt x="414624" y="414020"/>
                  </a:lnTo>
                  <a:lnTo>
                    <a:pt x="455455" y="414020"/>
                  </a:lnTo>
                  <a:lnTo>
                    <a:pt x="441253" y="410210"/>
                  </a:lnTo>
                  <a:close/>
                </a:path>
                <a:path w="635635" h="702310">
                  <a:moveTo>
                    <a:pt x="336469" y="337820"/>
                  </a:moveTo>
                  <a:lnTo>
                    <a:pt x="307500" y="337820"/>
                  </a:lnTo>
                  <a:lnTo>
                    <a:pt x="307500" y="353060"/>
                  </a:lnTo>
                  <a:lnTo>
                    <a:pt x="285405" y="359410"/>
                  </a:lnTo>
                  <a:lnTo>
                    <a:pt x="266161" y="369570"/>
                  </a:lnTo>
                  <a:lnTo>
                    <a:pt x="249689" y="383540"/>
                  </a:lnTo>
                  <a:lnTo>
                    <a:pt x="235910" y="401320"/>
                  </a:lnTo>
                  <a:lnTo>
                    <a:pt x="273570" y="401320"/>
                  </a:lnTo>
                  <a:lnTo>
                    <a:pt x="282978" y="392430"/>
                  </a:lnTo>
                  <a:lnTo>
                    <a:pt x="300992" y="383540"/>
                  </a:lnTo>
                  <a:lnTo>
                    <a:pt x="322206" y="381000"/>
                  </a:lnTo>
                  <a:lnTo>
                    <a:pt x="390623" y="381000"/>
                  </a:lnTo>
                  <a:lnTo>
                    <a:pt x="384174" y="374650"/>
                  </a:lnTo>
                  <a:lnTo>
                    <a:pt x="367309" y="363220"/>
                  </a:lnTo>
                  <a:lnTo>
                    <a:pt x="347835" y="355600"/>
                  </a:lnTo>
                  <a:lnTo>
                    <a:pt x="340152" y="353060"/>
                  </a:lnTo>
                  <a:lnTo>
                    <a:pt x="336469" y="353060"/>
                  </a:lnTo>
                  <a:lnTo>
                    <a:pt x="336469" y="337820"/>
                  </a:lnTo>
                  <a:close/>
                </a:path>
                <a:path w="635635" h="702310">
                  <a:moveTo>
                    <a:pt x="243156" y="234950"/>
                  </a:moveTo>
                  <a:lnTo>
                    <a:pt x="183980" y="234950"/>
                  </a:lnTo>
                  <a:lnTo>
                    <a:pt x="179344" y="241300"/>
                  </a:lnTo>
                  <a:lnTo>
                    <a:pt x="179230" y="251460"/>
                  </a:lnTo>
                  <a:lnTo>
                    <a:pt x="183775" y="278130"/>
                  </a:lnTo>
                  <a:lnTo>
                    <a:pt x="197034" y="303530"/>
                  </a:lnTo>
                  <a:lnTo>
                    <a:pt x="217358" y="322580"/>
                  </a:lnTo>
                  <a:lnTo>
                    <a:pt x="243098" y="334010"/>
                  </a:lnTo>
                  <a:lnTo>
                    <a:pt x="270478" y="336550"/>
                  </a:lnTo>
                  <a:lnTo>
                    <a:pt x="284409" y="336550"/>
                  </a:lnTo>
                  <a:lnTo>
                    <a:pt x="298305" y="337820"/>
                  </a:lnTo>
                  <a:lnTo>
                    <a:pt x="369407" y="337820"/>
                  </a:lnTo>
                  <a:lnTo>
                    <a:pt x="380245" y="336550"/>
                  </a:lnTo>
                  <a:lnTo>
                    <a:pt x="412162" y="330200"/>
                  </a:lnTo>
                  <a:lnTo>
                    <a:pt x="438580" y="312420"/>
                  </a:lnTo>
                  <a:lnTo>
                    <a:pt x="441187" y="308610"/>
                  </a:lnTo>
                  <a:lnTo>
                    <a:pt x="360513" y="308610"/>
                  </a:lnTo>
                  <a:lnTo>
                    <a:pt x="349301" y="307340"/>
                  </a:lnTo>
                  <a:lnTo>
                    <a:pt x="265425" y="307340"/>
                  </a:lnTo>
                  <a:lnTo>
                    <a:pt x="252623" y="306070"/>
                  </a:lnTo>
                  <a:lnTo>
                    <a:pt x="237512" y="300990"/>
                  </a:lnTo>
                  <a:lnTo>
                    <a:pt x="225358" y="292100"/>
                  </a:lnTo>
                  <a:lnTo>
                    <a:pt x="215920" y="279400"/>
                  </a:lnTo>
                  <a:lnTo>
                    <a:pt x="208961" y="262890"/>
                  </a:lnTo>
                  <a:lnTo>
                    <a:pt x="461962" y="262890"/>
                  </a:lnTo>
                  <a:lnTo>
                    <a:pt x="463388" y="256540"/>
                  </a:lnTo>
                  <a:lnTo>
                    <a:pt x="307119" y="256540"/>
                  </a:lnTo>
                  <a:lnTo>
                    <a:pt x="305341" y="255270"/>
                  </a:lnTo>
                  <a:lnTo>
                    <a:pt x="304147" y="254000"/>
                  </a:lnTo>
                  <a:lnTo>
                    <a:pt x="303106" y="254000"/>
                  </a:lnTo>
                  <a:lnTo>
                    <a:pt x="293324" y="246380"/>
                  </a:lnTo>
                  <a:lnTo>
                    <a:pt x="282916" y="241300"/>
                  </a:lnTo>
                  <a:lnTo>
                    <a:pt x="271884" y="237490"/>
                  </a:lnTo>
                  <a:lnTo>
                    <a:pt x="260230" y="236220"/>
                  </a:lnTo>
                  <a:lnTo>
                    <a:pt x="243156" y="234950"/>
                  </a:lnTo>
                  <a:close/>
                </a:path>
                <a:path w="635635" h="702310">
                  <a:moveTo>
                    <a:pt x="461962" y="262890"/>
                  </a:moveTo>
                  <a:lnTo>
                    <a:pt x="208961" y="262890"/>
                  </a:lnTo>
                  <a:lnTo>
                    <a:pt x="223277" y="264160"/>
                  </a:lnTo>
                  <a:lnTo>
                    <a:pt x="433065" y="264160"/>
                  </a:lnTo>
                  <a:lnTo>
                    <a:pt x="426995" y="280670"/>
                  </a:lnTo>
                  <a:lnTo>
                    <a:pt x="415407" y="294640"/>
                  </a:lnTo>
                  <a:lnTo>
                    <a:pt x="399973" y="303530"/>
                  </a:lnTo>
                  <a:lnTo>
                    <a:pt x="382366" y="307340"/>
                  </a:lnTo>
                  <a:lnTo>
                    <a:pt x="371500" y="308610"/>
                  </a:lnTo>
                  <a:lnTo>
                    <a:pt x="441187" y="308610"/>
                  </a:lnTo>
                  <a:lnTo>
                    <a:pt x="456830" y="285750"/>
                  </a:lnTo>
                  <a:lnTo>
                    <a:pt x="461962" y="262890"/>
                  </a:lnTo>
                  <a:close/>
                </a:path>
                <a:path w="635635" h="702310">
                  <a:moveTo>
                    <a:pt x="391968" y="264160"/>
                  </a:moveTo>
                  <a:lnTo>
                    <a:pt x="250959" y="264160"/>
                  </a:lnTo>
                  <a:lnTo>
                    <a:pt x="264333" y="266700"/>
                  </a:lnTo>
                  <a:lnTo>
                    <a:pt x="278693" y="271780"/>
                  </a:lnTo>
                  <a:lnTo>
                    <a:pt x="290223" y="280670"/>
                  </a:lnTo>
                  <a:lnTo>
                    <a:pt x="299032" y="292100"/>
                  </a:lnTo>
                  <a:lnTo>
                    <a:pt x="305227" y="306070"/>
                  </a:lnTo>
                  <a:lnTo>
                    <a:pt x="291739" y="307340"/>
                  </a:lnTo>
                  <a:lnTo>
                    <a:pt x="337764" y="307340"/>
                  </a:lnTo>
                  <a:lnTo>
                    <a:pt x="338882" y="304800"/>
                  </a:lnTo>
                  <a:lnTo>
                    <a:pt x="339555" y="300990"/>
                  </a:lnTo>
                  <a:lnTo>
                    <a:pt x="340825" y="298450"/>
                  </a:lnTo>
                  <a:lnTo>
                    <a:pt x="349866" y="284480"/>
                  </a:lnTo>
                  <a:lnTo>
                    <a:pt x="361386" y="274320"/>
                  </a:lnTo>
                  <a:lnTo>
                    <a:pt x="375411" y="266700"/>
                  </a:lnTo>
                  <a:lnTo>
                    <a:pt x="391968" y="264160"/>
                  </a:lnTo>
                  <a:close/>
                </a:path>
                <a:path w="635635" h="702310">
                  <a:moveTo>
                    <a:pt x="336367" y="219710"/>
                  </a:moveTo>
                  <a:lnTo>
                    <a:pt x="307119" y="219710"/>
                  </a:lnTo>
                  <a:lnTo>
                    <a:pt x="307119" y="256540"/>
                  </a:lnTo>
                  <a:lnTo>
                    <a:pt x="463388" y="256540"/>
                  </a:lnTo>
                  <a:lnTo>
                    <a:pt x="463673" y="255270"/>
                  </a:lnTo>
                  <a:lnTo>
                    <a:pt x="336367" y="255270"/>
                  </a:lnTo>
                  <a:lnTo>
                    <a:pt x="336367" y="219710"/>
                  </a:lnTo>
                  <a:close/>
                </a:path>
                <a:path w="635635" h="702310">
                  <a:moveTo>
                    <a:pt x="458922" y="234950"/>
                  </a:moveTo>
                  <a:lnTo>
                    <a:pt x="393390" y="234950"/>
                  </a:lnTo>
                  <a:lnTo>
                    <a:pt x="379026" y="236220"/>
                  </a:lnTo>
                  <a:lnTo>
                    <a:pt x="365421" y="240030"/>
                  </a:lnTo>
                  <a:lnTo>
                    <a:pt x="352574" y="245110"/>
                  </a:lnTo>
                  <a:lnTo>
                    <a:pt x="340482" y="254000"/>
                  </a:lnTo>
                  <a:lnTo>
                    <a:pt x="339326" y="254000"/>
                  </a:lnTo>
                  <a:lnTo>
                    <a:pt x="337954" y="255270"/>
                  </a:lnTo>
                  <a:lnTo>
                    <a:pt x="463673" y="255270"/>
                  </a:lnTo>
                  <a:lnTo>
                    <a:pt x="464243" y="252730"/>
                  </a:lnTo>
                  <a:lnTo>
                    <a:pt x="464612" y="241300"/>
                  </a:lnTo>
                  <a:lnTo>
                    <a:pt x="458922" y="234950"/>
                  </a:lnTo>
                  <a:close/>
                </a:path>
                <a:path w="635635" h="702310">
                  <a:moveTo>
                    <a:pt x="304211" y="219710"/>
                  </a:moveTo>
                  <a:lnTo>
                    <a:pt x="298292" y="219710"/>
                  </a:lnTo>
                  <a:lnTo>
                    <a:pt x="301239" y="220980"/>
                  </a:lnTo>
                  <a:lnTo>
                    <a:pt x="304211" y="219710"/>
                  </a:lnTo>
                  <a:close/>
                </a:path>
                <a:path w="635635" h="702310">
                  <a:moveTo>
                    <a:pt x="251023" y="118110"/>
                  </a:moveTo>
                  <a:lnTo>
                    <a:pt x="184272" y="118110"/>
                  </a:lnTo>
                  <a:lnTo>
                    <a:pt x="179128" y="123190"/>
                  </a:lnTo>
                  <a:lnTo>
                    <a:pt x="184233" y="162560"/>
                  </a:lnTo>
                  <a:lnTo>
                    <a:pt x="217699" y="205740"/>
                  </a:lnTo>
                  <a:lnTo>
                    <a:pt x="270465" y="219710"/>
                  </a:lnTo>
                  <a:lnTo>
                    <a:pt x="378556" y="219710"/>
                  </a:lnTo>
                  <a:lnTo>
                    <a:pt x="410952" y="213360"/>
                  </a:lnTo>
                  <a:lnTo>
                    <a:pt x="437630" y="195580"/>
                  </a:lnTo>
                  <a:lnTo>
                    <a:pt x="441164" y="190500"/>
                  </a:lnTo>
                  <a:lnTo>
                    <a:pt x="265238" y="190500"/>
                  </a:lnTo>
                  <a:lnTo>
                    <a:pt x="252268" y="189230"/>
                  </a:lnTo>
                  <a:lnTo>
                    <a:pt x="237432" y="184150"/>
                  </a:lnTo>
                  <a:lnTo>
                    <a:pt x="224778" y="175260"/>
                  </a:lnTo>
                  <a:lnTo>
                    <a:pt x="215391" y="162560"/>
                  </a:lnTo>
                  <a:lnTo>
                    <a:pt x="210358" y="148590"/>
                  </a:lnTo>
                  <a:lnTo>
                    <a:pt x="393926" y="148590"/>
                  </a:lnTo>
                  <a:lnTo>
                    <a:pt x="406915" y="147320"/>
                  </a:lnTo>
                  <a:lnTo>
                    <a:pt x="461638" y="147320"/>
                  </a:lnTo>
                  <a:lnTo>
                    <a:pt x="463563" y="139700"/>
                  </a:lnTo>
                  <a:lnTo>
                    <a:pt x="307132" y="139700"/>
                  </a:lnTo>
                  <a:lnTo>
                    <a:pt x="304985" y="138430"/>
                  </a:lnTo>
                  <a:lnTo>
                    <a:pt x="303449" y="137160"/>
                  </a:lnTo>
                  <a:lnTo>
                    <a:pt x="302013" y="135890"/>
                  </a:lnTo>
                  <a:lnTo>
                    <a:pt x="290319" y="128270"/>
                  </a:lnTo>
                  <a:lnTo>
                    <a:pt x="277923" y="123190"/>
                  </a:lnTo>
                  <a:lnTo>
                    <a:pt x="264825" y="119380"/>
                  </a:lnTo>
                  <a:lnTo>
                    <a:pt x="251023" y="118110"/>
                  </a:lnTo>
                  <a:close/>
                </a:path>
                <a:path w="635635" h="702310">
                  <a:moveTo>
                    <a:pt x="381084" y="148590"/>
                  </a:moveTo>
                  <a:lnTo>
                    <a:pt x="262593" y="148590"/>
                  </a:lnTo>
                  <a:lnTo>
                    <a:pt x="277636" y="153670"/>
                  </a:lnTo>
                  <a:lnTo>
                    <a:pt x="290483" y="163830"/>
                  </a:lnTo>
                  <a:lnTo>
                    <a:pt x="299856" y="176530"/>
                  </a:lnTo>
                  <a:lnTo>
                    <a:pt x="304477" y="189230"/>
                  </a:lnTo>
                  <a:lnTo>
                    <a:pt x="291414" y="189230"/>
                  </a:lnTo>
                  <a:lnTo>
                    <a:pt x="278310" y="190500"/>
                  </a:lnTo>
                  <a:lnTo>
                    <a:pt x="338577" y="190500"/>
                  </a:lnTo>
                  <a:lnTo>
                    <a:pt x="343404" y="176530"/>
                  </a:lnTo>
                  <a:lnTo>
                    <a:pt x="352915" y="163830"/>
                  </a:lnTo>
                  <a:lnTo>
                    <a:pt x="365884" y="153670"/>
                  </a:lnTo>
                  <a:lnTo>
                    <a:pt x="381084" y="148590"/>
                  </a:lnTo>
                  <a:close/>
                </a:path>
                <a:path w="635635" h="702310">
                  <a:moveTo>
                    <a:pt x="461638" y="147320"/>
                  </a:moveTo>
                  <a:lnTo>
                    <a:pt x="406915" y="147320"/>
                  </a:lnTo>
                  <a:lnTo>
                    <a:pt x="420039" y="148590"/>
                  </a:lnTo>
                  <a:lnTo>
                    <a:pt x="433281" y="148590"/>
                  </a:lnTo>
                  <a:lnTo>
                    <a:pt x="431335" y="154940"/>
                  </a:lnTo>
                  <a:lnTo>
                    <a:pt x="428461" y="161290"/>
                  </a:lnTo>
                  <a:lnTo>
                    <a:pt x="424758" y="166370"/>
                  </a:lnTo>
                  <a:lnTo>
                    <a:pt x="420327" y="172720"/>
                  </a:lnTo>
                  <a:lnTo>
                    <a:pt x="412555" y="179070"/>
                  </a:lnTo>
                  <a:lnTo>
                    <a:pt x="403910" y="185420"/>
                  </a:lnTo>
                  <a:lnTo>
                    <a:pt x="394425" y="189230"/>
                  </a:lnTo>
                  <a:lnTo>
                    <a:pt x="384132" y="190500"/>
                  </a:lnTo>
                  <a:lnTo>
                    <a:pt x="441164" y="190500"/>
                  </a:lnTo>
                  <a:lnTo>
                    <a:pt x="456184" y="168910"/>
                  </a:lnTo>
                  <a:lnTo>
                    <a:pt x="461638" y="147320"/>
                  </a:lnTo>
                  <a:close/>
                </a:path>
                <a:path w="635635" h="702310">
                  <a:moveTo>
                    <a:pt x="336532" y="102870"/>
                  </a:moveTo>
                  <a:lnTo>
                    <a:pt x="307132" y="102870"/>
                  </a:lnTo>
                  <a:lnTo>
                    <a:pt x="307132" y="139700"/>
                  </a:lnTo>
                  <a:lnTo>
                    <a:pt x="463563" y="139700"/>
                  </a:lnTo>
                  <a:lnTo>
                    <a:pt x="463884" y="138430"/>
                  </a:lnTo>
                  <a:lnTo>
                    <a:pt x="336532" y="138430"/>
                  </a:lnTo>
                  <a:lnTo>
                    <a:pt x="336532" y="102870"/>
                  </a:lnTo>
                  <a:close/>
                </a:path>
                <a:path w="635635" h="702310">
                  <a:moveTo>
                    <a:pt x="447111" y="118110"/>
                  </a:moveTo>
                  <a:lnTo>
                    <a:pt x="392945" y="118110"/>
                  </a:lnTo>
                  <a:lnTo>
                    <a:pt x="378952" y="119380"/>
                  </a:lnTo>
                  <a:lnTo>
                    <a:pt x="365677" y="121920"/>
                  </a:lnTo>
                  <a:lnTo>
                    <a:pt x="353114" y="128270"/>
                  </a:lnTo>
                  <a:lnTo>
                    <a:pt x="341256" y="135890"/>
                  </a:lnTo>
                  <a:lnTo>
                    <a:pt x="339834" y="137160"/>
                  </a:lnTo>
                  <a:lnTo>
                    <a:pt x="338323" y="138430"/>
                  </a:lnTo>
                  <a:lnTo>
                    <a:pt x="463884" y="138430"/>
                  </a:lnTo>
                  <a:lnTo>
                    <a:pt x="464205" y="137160"/>
                  </a:lnTo>
                  <a:lnTo>
                    <a:pt x="463527" y="128270"/>
                  </a:lnTo>
                  <a:lnTo>
                    <a:pt x="460459" y="123190"/>
                  </a:lnTo>
                  <a:lnTo>
                    <a:pt x="454990" y="119380"/>
                  </a:lnTo>
                  <a:lnTo>
                    <a:pt x="447111" y="118110"/>
                  </a:lnTo>
                  <a:close/>
                </a:path>
                <a:path w="635635" h="702310">
                  <a:moveTo>
                    <a:pt x="273337" y="15240"/>
                  </a:moveTo>
                  <a:lnTo>
                    <a:pt x="184373" y="15240"/>
                  </a:lnTo>
                  <a:lnTo>
                    <a:pt x="179128" y="21590"/>
                  </a:lnTo>
                  <a:lnTo>
                    <a:pt x="196200" y="77470"/>
                  </a:lnTo>
                  <a:lnTo>
                    <a:pt x="237142" y="101600"/>
                  </a:lnTo>
                  <a:lnTo>
                    <a:pt x="252487" y="102870"/>
                  </a:lnTo>
                  <a:lnTo>
                    <a:pt x="393250" y="102870"/>
                  </a:lnTo>
                  <a:lnTo>
                    <a:pt x="420190" y="97790"/>
                  </a:lnTo>
                  <a:lnTo>
                    <a:pt x="442261" y="82550"/>
                  </a:lnTo>
                  <a:lnTo>
                    <a:pt x="448558" y="73660"/>
                  </a:lnTo>
                  <a:lnTo>
                    <a:pt x="247505" y="73660"/>
                  </a:lnTo>
                  <a:lnTo>
                    <a:pt x="235107" y="71120"/>
                  </a:lnTo>
                  <a:lnTo>
                    <a:pt x="224153" y="64770"/>
                  </a:lnTo>
                  <a:lnTo>
                    <a:pt x="215794" y="55880"/>
                  </a:lnTo>
                  <a:lnTo>
                    <a:pt x="211183" y="44450"/>
                  </a:lnTo>
                  <a:lnTo>
                    <a:pt x="461454" y="44450"/>
                  </a:lnTo>
                  <a:lnTo>
                    <a:pt x="464154" y="33020"/>
                  </a:lnTo>
                  <a:lnTo>
                    <a:pt x="464295" y="30480"/>
                  </a:lnTo>
                  <a:lnTo>
                    <a:pt x="335795" y="30480"/>
                  </a:lnTo>
                  <a:lnTo>
                    <a:pt x="335795" y="29210"/>
                  </a:lnTo>
                  <a:lnTo>
                    <a:pt x="307551" y="29210"/>
                  </a:lnTo>
                  <a:lnTo>
                    <a:pt x="300108" y="25400"/>
                  </a:lnTo>
                  <a:lnTo>
                    <a:pt x="293911" y="21590"/>
                  </a:lnTo>
                  <a:lnTo>
                    <a:pt x="280512" y="17780"/>
                  </a:lnTo>
                  <a:lnTo>
                    <a:pt x="273337" y="15240"/>
                  </a:lnTo>
                  <a:close/>
                </a:path>
                <a:path w="635635" h="702310">
                  <a:moveTo>
                    <a:pt x="375242" y="44450"/>
                  </a:moveTo>
                  <a:lnTo>
                    <a:pt x="255374" y="44450"/>
                  </a:lnTo>
                  <a:lnTo>
                    <a:pt x="270035" y="45720"/>
                  </a:lnTo>
                  <a:lnTo>
                    <a:pt x="281490" y="48260"/>
                  </a:lnTo>
                  <a:lnTo>
                    <a:pt x="291085" y="53340"/>
                  </a:lnTo>
                  <a:lnTo>
                    <a:pt x="298871" y="62230"/>
                  </a:lnTo>
                  <a:lnTo>
                    <a:pt x="304896" y="73660"/>
                  </a:lnTo>
                  <a:lnTo>
                    <a:pt x="339415" y="73660"/>
                  </a:lnTo>
                  <a:lnTo>
                    <a:pt x="344215" y="62230"/>
                  </a:lnTo>
                  <a:lnTo>
                    <a:pt x="352456" y="53340"/>
                  </a:lnTo>
                  <a:lnTo>
                    <a:pt x="363134" y="46990"/>
                  </a:lnTo>
                  <a:lnTo>
                    <a:pt x="375242" y="44450"/>
                  </a:lnTo>
                  <a:close/>
                </a:path>
                <a:path w="635635" h="702310">
                  <a:moveTo>
                    <a:pt x="461454" y="44450"/>
                  </a:moveTo>
                  <a:lnTo>
                    <a:pt x="432138" y="44450"/>
                  </a:lnTo>
                  <a:lnTo>
                    <a:pt x="428154" y="54610"/>
                  </a:lnTo>
                  <a:lnTo>
                    <a:pt x="420708" y="63500"/>
                  </a:lnTo>
                  <a:lnTo>
                    <a:pt x="410671" y="69850"/>
                  </a:lnTo>
                  <a:lnTo>
                    <a:pt x="398914" y="73660"/>
                  </a:lnTo>
                  <a:lnTo>
                    <a:pt x="448558" y="73660"/>
                  </a:lnTo>
                  <a:lnTo>
                    <a:pt x="457553" y="60960"/>
                  </a:lnTo>
                  <a:lnTo>
                    <a:pt x="461454" y="44450"/>
                  </a:lnTo>
                  <a:close/>
                </a:path>
                <a:path w="635635" h="702310">
                  <a:moveTo>
                    <a:pt x="459062" y="15240"/>
                  </a:moveTo>
                  <a:lnTo>
                    <a:pt x="382946" y="15240"/>
                  </a:lnTo>
                  <a:lnTo>
                    <a:pt x="366769" y="16510"/>
                  </a:lnTo>
                  <a:lnTo>
                    <a:pt x="350990" y="21590"/>
                  </a:lnTo>
                  <a:lnTo>
                    <a:pt x="335795" y="30480"/>
                  </a:lnTo>
                  <a:lnTo>
                    <a:pt x="464295" y="30480"/>
                  </a:lnTo>
                  <a:lnTo>
                    <a:pt x="464789" y="21590"/>
                  </a:lnTo>
                  <a:lnTo>
                    <a:pt x="459062" y="15240"/>
                  </a:lnTo>
                  <a:close/>
                </a:path>
                <a:path w="635635" h="702310">
                  <a:moveTo>
                    <a:pt x="328290" y="0"/>
                  </a:moveTo>
                  <a:lnTo>
                    <a:pt x="313469" y="1270"/>
                  </a:lnTo>
                  <a:lnTo>
                    <a:pt x="307970" y="7620"/>
                  </a:lnTo>
                  <a:lnTo>
                    <a:pt x="307561" y="16510"/>
                  </a:lnTo>
                  <a:lnTo>
                    <a:pt x="307441" y="21590"/>
                  </a:lnTo>
                  <a:lnTo>
                    <a:pt x="307551" y="29210"/>
                  </a:lnTo>
                  <a:lnTo>
                    <a:pt x="335795" y="29210"/>
                  </a:lnTo>
                  <a:lnTo>
                    <a:pt x="335795" y="24130"/>
                  </a:lnTo>
                  <a:lnTo>
                    <a:pt x="336253" y="19050"/>
                  </a:lnTo>
                  <a:lnTo>
                    <a:pt x="334767" y="6350"/>
                  </a:lnTo>
                  <a:lnTo>
                    <a:pt x="328290" y="0"/>
                  </a:lnTo>
                  <a:close/>
                </a:path>
              </a:pathLst>
            </a:custGeom>
            <a:solidFill>
              <a:srgbClr val="00B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8208" y="2371453"/>
              <a:ext cx="99687" cy="102323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6289" y="2254463"/>
              <a:ext cx="85383" cy="8770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7714" y="2459187"/>
              <a:ext cx="85445" cy="87706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38937" y="2225128"/>
              <a:ext cx="599440" cy="643890"/>
            </a:xfrm>
            <a:custGeom>
              <a:avLst/>
              <a:gdLst/>
              <a:ahLst/>
              <a:cxnLst/>
              <a:rect l="l" t="t" r="r" b="b"/>
              <a:pathLst>
                <a:path w="599440" h="643889">
                  <a:moveTo>
                    <a:pt x="28689" y="372389"/>
                  </a:moveTo>
                  <a:lnTo>
                    <a:pt x="21907" y="365544"/>
                  </a:lnTo>
                  <a:lnTo>
                    <a:pt x="14097" y="365696"/>
                  </a:lnTo>
                  <a:lnTo>
                    <a:pt x="6134" y="365848"/>
                  </a:lnTo>
                  <a:lnTo>
                    <a:pt x="0" y="372618"/>
                  </a:lnTo>
                  <a:lnTo>
                    <a:pt x="584" y="388823"/>
                  </a:lnTo>
                  <a:lnTo>
                    <a:pt x="6946" y="394995"/>
                  </a:lnTo>
                  <a:lnTo>
                    <a:pt x="22174" y="394690"/>
                  </a:lnTo>
                  <a:lnTo>
                    <a:pt x="28575" y="388073"/>
                  </a:lnTo>
                  <a:lnTo>
                    <a:pt x="28689" y="372389"/>
                  </a:lnTo>
                  <a:close/>
                </a:path>
                <a:path w="599440" h="643889">
                  <a:moveTo>
                    <a:pt x="28994" y="7391"/>
                  </a:moveTo>
                  <a:lnTo>
                    <a:pt x="22402" y="279"/>
                  </a:lnTo>
                  <a:lnTo>
                    <a:pt x="6896" y="0"/>
                  </a:lnTo>
                  <a:lnTo>
                    <a:pt x="558" y="6197"/>
                  </a:lnTo>
                  <a:lnTo>
                    <a:pt x="292" y="14109"/>
                  </a:lnTo>
                  <a:lnTo>
                    <a:pt x="12" y="22402"/>
                  </a:lnTo>
                  <a:lnTo>
                    <a:pt x="6172" y="29146"/>
                  </a:lnTo>
                  <a:lnTo>
                    <a:pt x="21653" y="29400"/>
                  </a:lnTo>
                  <a:lnTo>
                    <a:pt x="28244" y="23037"/>
                  </a:lnTo>
                  <a:lnTo>
                    <a:pt x="28994" y="7391"/>
                  </a:lnTo>
                  <a:close/>
                </a:path>
                <a:path w="599440" h="643889">
                  <a:moveTo>
                    <a:pt x="57150" y="152946"/>
                  </a:moveTo>
                  <a:lnTo>
                    <a:pt x="50330" y="146151"/>
                  </a:lnTo>
                  <a:lnTo>
                    <a:pt x="42519" y="146354"/>
                  </a:lnTo>
                  <a:lnTo>
                    <a:pt x="34556" y="146558"/>
                  </a:lnTo>
                  <a:lnTo>
                    <a:pt x="28473" y="153352"/>
                  </a:lnTo>
                  <a:lnTo>
                    <a:pt x="29146" y="169557"/>
                  </a:lnTo>
                  <a:lnTo>
                    <a:pt x="35547" y="175704"/>
                  </a:lnTo>
                  <a:lnTo>
                    <a:pt x="50787" y="175285"/>
                  </a:lnTo>
                  <a:lnTo>
                    <a:pt x="57137" y="168630"/>
                  </a:lnTo>
                  <a:lnTo>
                    <a:pt x="57150" y="152946"/>
                  </a:lnTo>
                  <a:close/>
                </a:path>
                <a:path w="599440" h="643889">
                  <a:moveTo>
                    <a:pt x="499173" y="94589"/>
                  </a:moveTo>
                  <a:lnTo>
                    <a:pt x="492404" y="87731"/>
                  </a:lnTo>
                  <a:lnTo>
                    <a:pt x="476897" y="87998"/>
                  </a:lnTo>
                  <a:lnTo>
                    <a:pt x="470814" y="94361"/>
                  </a:lnTo>
                  <a:lnTo>
                    <a:pt x="470763" y="102323"/>
                  </a:lnTo>
                  <a:lnTo>
                    <a:pt x="470712" y="110312"/>
                  </a:lnTo>
                  <a:lnTo>
                    <a:pt x="476669" y="116751"/>
                  </a:lnTo>
                  <a:lnTo>
                    <a:pt x="492163" y="117271"/>
                  </a:lnTo>
                  <a:lnTo>
                    <a:pt x="499021" y="110553"/>
                  </a:lnTo>
                  <a:lnTo>
                    <a:pt x="499173" y="94589"/>
                  </a:lnTo>
                  <a:close/>
                </a:path>
                <a:path w="599440" h="643889">
                  <a:moveTo>
                    <a:pt x="499275" y="300202"/>
                  </a:moveTo>
                  <a:lnTo>
                    <a:pt x="498919" y="284530"/>
                  </a:lnTo>
                  <a:lnTo>
                    <a:pt x="492442" y="278015"/>
                  </a:lnTo>
                  <a:lnTo>
                    <a:pt x="476923" y="277914"/>
                  </a:lnTo>
                  <a:lnTo>
                    <a:pt x="470623" y="284530"/>
                  </a:lnTo>
                  <a:lnTo>
                    <a:pt x="470763" y="292823"/>
                  </a:lnTo>
                  <a:lnTo>
                    <a:pt x="470890" y="300774"/>
                  </a:lnTo>
                  <a:lnTo>
                    <a:pt x="477075" y="307073"/>
                  </a:lnTo>
                  <a:lnTo>
                    <a:pt x="492582" y="307149"/>
                  </a:lnTo>
                  <a:lnTo>
                    <a:pt x="499275" y="300202"/>
                  </a:lnTo>
                  <a:close/>
                </a:path>
                <a:path w="599440" h="643889">
                  <a:moveTo>
                    <a:pt x="513575" y="621258"/>
                  </a:moveTo>
                  <a:lnTo>
                    <a:pt x="506882" y="614286"/>
                  </a:lnTo>
                  <a:lnTo>
                    <a:pt x="499059" y="614299"/>
                  </a:lnTo>
                  <a:lnTo>
                    <a:pt x="491375" y="614311"/>
                  </a:lnTo>
                  <a:lnTo>
                    <a:pt x="485165" y="620598"/>
                  </a:lnTo>
                  <a:lnTo>
                    <a:pt x="484873" y="636828"/>
                  </a:lnTo>
                  <a:lnTo>
                    <a:pt x="491147" y="643470"/>
                  </a:lnTo>
                  <a:lnTo>
                    <a:pt x="506666" y="643420"/>
                  </a:lnTo>
                  <a:lnTo>
                    <a:pt x="513156" y="636930"/>
                  </a:lnTo>
                  <a:lnTo>
                    <a:pt x="513575" y="621258"/>
                  </a:lnTo>
                  <a:close/>
                </a:path>
                <a:path w="599440" h="643889">
                  <a:moveTo>
                    <a:pt x="584708" y="577557"/>
                  </a:moveTo>
                  <a:lnTo>
                    <a:pt x="562584" y="543966"/>
                  </a:lnTo>
                  <a:lnTo>
                    <a:pt x="557212" y="542886"/>
                  </a:lnTo>
                  <a:lnTo>
                    <a:pt x="557212" y="579005"/>
                  </a:lnTo>
                  <a:lnTo>
                    <a:pt x="554443" y="580986"/>
                  </a:lnTo>
                  <a:lnTo>
                    <a:pt x="551662" y="584492"/>
                  </a:lnTo>
                  <a:lnTo>
                    <a:pt x="546620" y="584428"/>
                  </a:lnTo>
                  <a:lnTo>
                    <a:pt x="542645" y="580351"/>
                  </a:lnTo>
                  <a:lnTo>
                    <a:pt x="542467" y="575538"/>
                  </a:lnTo>
                  <a:lnTo>
                    <a:pt x="546112" y="571157"/>
                  </a:lnTo>
                  <a:lnTo>
                    <a:pt x="551141" y="570687"/>
                  </a:lnTo>
                  <a:lnTo>
                    <a:pt x="554177" y="573963"/>
                  </a:lnTo>
                  <a:lnTo>
                    <a:pt x="557085" y="575716"/>
                  </a:lnTo>
                  <a:lnTo>
                    <a:pt x="557212" y="579005"/>
                  </a:lnTo>
                  <a:lnTo>
                    <a:pt x="557212" y="542886"/>
                  </a:lnTo>
                  <a:lnTo>
                    <a:pt x="548703" y="541147"/>
                  </a:lnTo>
                  <a:lnTo>
                    <a:pt x="534873" y="544131"/>
                  </a:lnTo>
                  <a:lnTo>
                    <a:pt x="523659" y="552069"/>
                  </a:lnTo>
                  <a:lnTo>
                    <a:pt x="516166" y="563816"/>
                  </a:lnTo>
                  <a:lnTo>
                    <a:pt x="513511" y="578180"/>
                  </a:lnTo>
                  <a:lnTo>
                    <a:pt x="516382" y="592213"/>
                  </a:lnTo>
                  <a:lnTo>
                    <a:pt x="524002" y="603669"/>
                  </a:lnTo>
                  <a:lnTo>
                    <a:pt x="535241" y="611403"/>
                  </a:lnTo>
                  <a:lnTo>
                    <a:pt x="548957" y="614235"/>
                  </a:lnTo>
                  <a:lnTo>
                    <a:pt x="562813" y="611327"/>
                  </a:lnTo>
                  <a:lnTo>
                    <a:pt x="574205" y="603415"/>
                  </a:lnTo>
                  <a:lnTo>
                    <a:pt x="581901" y="591743"/>
                  </a:lnTo>
                  <a:lnTo>
                    <a:pt x="583336" y="584492"/>
                  </a:lnTo>
                  <a:lnTo>
                    <a:pt x="584708" y="577557"/>
                  </a:lnTo>
                  <a:close/>
                </a:path>
                <a:path w="599440" h="643889">
                  <a:moveTo>
                    <a:pt x="598906" y="51879"/>
                  </a:moveTo>
                  <a:lnTo>
                    <a:pt x="598881" y="35928"/>
                  </a:lnTo>
                  <a:lnTo>
                    <a:pt x="592061" y="29146"/>
                  </a:lnTo>
                  <a:lnTo>
                    <a:pt x="576554" y="29578"/>
                  </a:lnTo>
                  <a:lnTo>
                    <a:pt x="570547" y="35991"/>
                  </a:lnTo>
                  <a:lnTo>
                    <a:pt x="570560" y="43967"/>
                  </a:lnTo>
                  <a:lnTo>
                    <a:pt x="570572" y="51930"/>
                  </a:lnTo>
                  <a:lnTo>
                    <a:pt x="576618" y="58331"/>
                  </a:lnTo>
                  <a:lnTo>
                    <a:pt x="592099" y="58699"/>
                  </a:lnTo>
                  <a:lnTo>
                    <a:pt x="598906" y="51879"/>
                  </a:lnTo>
                  <a:close/>
                </a:path>
              </a:pathLst>
            </a:custGeom>
            <a:solidFill>
              <a:srgbClr val="00B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341999" y="3230988"/>
            <a:ext cx="5778500" cy="1127760"/>
            <a:chOff x="341999" y="3230988"/>
            <a:chExt cx="5778500" cy="1127760"/>
          </a:xfrm>
        </p:grpSpPr>
        <p:sp>
          <p:nvSpPr>
            <p:cNvPr id="22" name="object 22"/>
            <p:cNvSpPr/>
            <p:nvPr/>
          </p:nvSpPr>
          <p:spPr>
            <a:xfrm>
              <a:off x="361049" y="3250038"/>
              <a:ext cx="5740400" cy="1089660"/>
            </a:xfrm>
            <a:custGeom>
              <a:avLst/>
              <a:gdLst/>
              <a:ahLst/>
              <a:cxnLst/>
              <a:rect l="l" t="t" r="r" b="b"/>
              <a:pathLst>
                <a:path w="5740400" h="1089660">
                  <a:moveTo>
                    <a:pt x="152400" y="0"/>
                  </a:moveTo>
                  <a:lnTo>
                    <a:pt x="104231" y="7769"/>
                  </a:lnTo>
                  <a:lnTo>
                    <a:pt x="62396" y="29405"/>
                  </a:lnTo>
                  <a:lnTo>
                    <a:pt x="29405" y="62396"/>
                  </a:lnTo>
                  <a:lnTo>
                    <a:pt x="7769" y="104231"/>
                  </a:lnTo>
                  <a:lnTo>
                    <a:pt x="0" y="152400"/>
                  </a:lnTo>
                  <a:lnTo>
                    <a:pt x="0" y="936802"/>
                  </a:lnTo>
                  <a:lnTo>
                    <a:pt x="7769" y="984970"/>
                  </a:lnTo>
                  <a:lnTo>
                    <a:pt x="29405" y="1026805"/>
                  </a:lnTo>
                  <a:lnTo>
                    <a:pt x="62396" y="1059796"/>
                  </a:lnTo>
                  <a:lnTo>
                    <a:pt x="104231" y="1081432"/>
                  </a:lnTo>
                  <a:lnTo>
                    <a:pt x="152400" y="1089202"/>
                  </a:lnTo>
                  <a:lnTo>
                    <a:pt x="5587504" y="1089202"/>
                  </a:lnTo>
                  <a:lnTo>
                    <a:pt x="5635672" y="1081432"/>
                  </a:lnTo>
                  <a:lnTo>
                    <a:pt x="5677507" y="1059796"/>
                  </a:lnTo>
                  <a:lnTo>
                    <a:pt x="5710498" y="1026805"/>
                  </a:lnTo>
                  <a:lnTo>
                    <a:pt x="5732134" y="984970"/>
                  </a:lnTo>
                  <a:lnTo>
                    <a:pt x="5739904" y="936802"/>
                  </a:lnTo>
                  <a:lnTo>
                    <a:pt x="5739904" y="152400"/>
                  </a:lnTo>
                  <a:lnTo>
                    <a:pt x="5732134" y="104231"/>
                  </a:lnTo>
                  <a:lnTo>
                    <a:pt x="5710498" y="62396"/>
                  </a:lnTo>
                  <a:lnTo>
                    <a:pt x="5677507" y="29405"/>
                  </a:lnTo>
                  <a:lnTo>
                    <a:pt x="5635672" y="7769"/>
                  </a:lnTo>
                  <a:lnTo>
                    <a:pt x="5587504" y="0"/>
                  </a:lnTo>
                  <a:lnTo>
                    <a:pt x="152400" y="0"/>
                  </a:lnTo>
                  <a:close/>
                </a:path>
              </a:pathLst>
            </a:custGeom>
            <a:ln w="38100">
              <a:solidFill>
                <a:srgbClr val="9F5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52869" y="3398850"/>
              <a:ext cx="635635" cy="741680"/>
            </a:xfrm>
            <a:custGeom>
              <a:avLst/>
              <a:gdLst/>
              <a:ahLst/>
              <a:cxnLst/>
              <a:rect l="l" t="t" r="r" b="b"/>
              <a:pathLst>
                <a:path w="635635" h="741679">
                  <a:moveTo>
                    <a:pt x="577456" y="107950"/>
                  </a:moveTo>
                  <a:lnTo>
                    <a:pt x="571690" y="60960"/>
                  </a:lnTo>
                  <a:lnTo>
                    <a:pt x="554177" y="19050"/>
                  </a:lnTo>
                  <a:lnTo>
                    <a:pt x="537870" y="0"/>
                  </a:lnTo>
                  <a:lnTo>
                    <a:pt x="526656" y="2540"/>
                  </a:lnTo>
                  <a:lnTo>
                    <a:pt x="525399" y="7620"/>
                  </a:lnTo>
                  <a:lnTo>
                    <a:pt x="525195" y="12700"/>
                  </a:lnTo>
                  <a:lnTo>
                    <a:pt x="523836" y="22860"/>
                  </a:lnTo>
                  <a:lnTo>
                    <a:pt x="498030" y="60960"/>
                  </a:lnTo>
                  <a:lnTo>
                    <a:pt x="438416" y="82550"/>
                  </a:lnTo>
                  <a:lnTo>
                    <a:pt x="422948" y="88900"/>
                  </a:lnTo>
                  <a:lnTo>
                    <a:pt x="373253" y="128270"/>
                  </a:lnTo>
                  <a:lnTo>
                    <a:pt x="358762" y="186690"/>
                  </a:lnTo>
                  <a:lnTo>
                    <a:pt x="366598" y="215900"/>
                  </a:lnTo>
                  <a:lnTo>
                    <a:pt x="368465" y="220980"/>
                  </a:lnTo>
                  <a:lnTo>
                    <a:pt x="366953" y="223520"/>
                  </a:lnTo>
                  <a:lnTo>
                    <a:pt x="338670" y="269240"/>
                  </a:lnTo>
                  <a:lnTo>
                    <a:pt x="319265" y="316230"/>
                  </a:lnTo>
                  <a:lnTo>
                    <a:pt x="318719" y="317500"/>
                  </a:lnTo>
                  <a:lnTo>
                    <a:pt x="317817" y="318770"/>
                  </a:lnTo>
                  <a:lnTo>
                    <a:pt x="317207" y="320040"/>
                  </a:lnTo>
                  <a:lnTo>
                    <a:pt x="307352" y="307340"/>
                  </a:lnTo>
                  <a:lnTo>
                    <a:pt x="302602" y="300990"/>
                  </a:lnTo>
                  <a:lnTo>
                    <a:pt x="298030" y="293370"/>
                  </a:lnTo>
                  <a:lnTo>
                    <a:pt x="296862" y="292100"/>
                  </a:lnTo>
                  <a:lnTo>
                    <a:pt x="296849" y="288290"/>
                  </a:lnTo>
                  <a:lnTo>
                    <a:pt x="297726" y="287020"/>
                  </a:lnTo>
                  <a:lnTo>
                    <a:pt x="300647" y="276860"/>
                  </a:lnTo>
                  <a:lnTo>
                    <a:pt x="303949" y="265430"/>
                  </a:lnTo>
                  <a:lnTo>
                    <a:pt x="304368" y="245110"/>
                  </a:lnTo>
                  <a:lnTo>
                    <a:pt x="299199" y="224790"/>
                  </a:lnTo>
                  <a:lnTo>
                    <a:pt x="275361" y="191770"/>
                  </a:lnTo>
                  <a:lnTo>
                    <a:pt x="242303" y="171450"/>
                  </a:lnTo>
                  <a:lnTo>
                    <a:pt x="203047" y="161290"/>
                  </a:lnTo>
                  <a:lnTo>
                    <a:pt x="193167" y="157480"/>
                  </a:lnTo>
                  <a:lnTo>
                    <a:pt x="183654" y="153670"/>
                  </a:lnTo>
                  <a:lnTo>
                    <a:pt x="170535" y="146050"/>
                  </a:lnTo>
                  <a:lnTo>
                    <a:pt x="162623" y="137160"/>
                  </a:lnTo>
                  <a:lnTo>
                    <a:pt x="160362" y="134620"/>
                  </a:lnTo>
                  <a:lnTo>
                    <a:pt x="153327" y="121920"/>
                  </a:lnTo>
                  <a:lnTo>
                    <a:pt x="149618" y="106680"/>
                  </a:lnTo>
                  <a:lnTo>
                    <a:pt x="149199" y="102870"/>
                  </a:lnTo>
                  <a:lnTo>
                    <a:pt x="145630" y="97790"/>
                  </a:lnTo>
                  <a:lnTo>
                    <a:pt x="138671" y="95250"/>
                  </a:lnTo>
                  <a:lnTo>
                    <a:pt x="133337" y="97790"/>
                  </a:lnTo>
                  <a:lnTo>
                    <a:pt x="126580" y="101600"/>
                  </a:lnTo>
                  <a:lnTo>
                    <a:pt x="124879" y="105410"/>
                  </a:lnTo>
                  <a:lnTo>
                    <a:pt x="122910" y="109220"/>
                  </a:lnTo>
                  <a:lnTo>
                    <a:pt x="105524" y="149860"/>
                  </a:lnTo>
                  <a:lnTo>
                    <a:pt x="100977" y="194310"/>
                  </a:lnTo>
                  <a:lnTo>
                    <a:pt x="109207" y="237490"/>
                  </a:lnTo>
                  <a:lnTo>
                    <a:pt x="130175" y="276860"/>
                  </a:lnTo>
                  <a:lnTo>
                    <a:pt x="169735" y="312420"/>
                  </a:lnTo>
                  <a:lnTo>
                    <a:pt x="221272" y="326390"/>
                  </a:lnTo>
                  <a:lnTo>
                    <a:pt x="229958" y="326390"/>
                  </a:lnTo>
                  <a:lnTo>
                    <a:pt x="235864" y="321310"/>
                  </a:lnTo>
                  <a:lnTo>
                    <a:pt x="235877" y="307340"/>
                  </a:lnTo>
                  <a:lnTo>
                    <a:pt x="231749" y="303530"/>
                  </a:lnTo>
                  <a:lnTo>
                    <a:pt x="230378" y="302260"/>
                  </a:lnTo>
                  <a:lnTo>
                    <a:pt x="221449" y="303530"/>
                  </a:lnTo>
                  <a:lnTo>
                    <a:pt x="207746" y="302260"/>
                  </a:lnTo>
                  <a:lnTo>
                    <a:pt x="194741" y="299720"/>
                  </a:lnTo>
                  <a:lnTo>
                    <a:pt x="151307" y="267970"/>
                  </a:lnTo>
                  <a:lnTo>
                    <a:pt x="128371" y="220980"/>
                  </a:lnTo>
                  <a:lnTo>
                    <a:pt x="123977" y="180340"/>
                  </a:lnTo>
                  <a:lnTo>
                    <a:pt x="125806" y="165100"/>
                  </a:lnTo>
                  <a:lnTo>
                    <a:pt x="129540" y="151130"/>
                  </a:lnTo>
                  <a:lnTo>
                    <a:pt x="135166" y="137160"/>
                  </a:lnTo>
                  <a:lnTo>
                    <a:pt x="145961" y="153670"/>
                  </a:lnTo>
                  <a:lnTo>
                    <a:pt x="159270" y="166370"/>
                  </a:lnTo>
                  <a:lnTo>
                    <a:pt x="174802" y="176530"/>
                  </a:lnTo>
                  <a:lnTo>
                    <a:pt x="192265" y="182880"/>
                  </a:lnTo>
                  <a:lnTo>
                    <a:pt x="198983" y="185420"/>
                  </a:lnTo>
                  <a:lnTo>
                    <a:pt x="236816" y="194310"/>
                  </a:lnTo>
                  <a:lnTo>
                    <a:pt x="275780" y="228600"/>
                  </a:lnTo>
                  <a:lnTo>
                    <a:pt x="282740" y="251460"/>
                  </a:lnTo>
                  <a:lnTo>
                    <a:pt x="282346" y="264160"/>
                  </a:lnTo>
                  <a:lnTo>
                    <a:pt x="279349" y="276860"/>
                  </a:lnTo>
                  <a:lnTo>
                    <a:pt x="273202" y="273050"/>
                  </a:lnTo>
                  <a:lnTo>
                    <a:pt x="267246" y="270510"/>
                  </a:lnTo>
                  <a:lnTo>
                    <a:pt x="261353" y="266700"/>
                  </a:lnTo>
                  <a:lnTo>
                    <a:pt x="255384" y="264160"/>
                  </a:lnTo>
                  <a:lnTo>
                    <a:pt x="247764" y="260350"/>
                  </a:lnTo>
                  <a:lnTo>
                    <a:pt x="239649" y="257810"/>
                  </a:lnTo>
                  <a:lnTo>
                    <a:pt x="228015" y="256540"/>
                  </a:lnTo>
                  <a:lnTo>
                    <a:pt x="221856" y="260350"/>
                  </a:lnTo>
                  <a:lnTo>
                    <a:pt x="219494" y="267970"/>
                  </a:lnTo>
                  <a:lnTo>
                    <a:pt x="222338" y="273050"/>
                  </a:lnTo>
                  <a:lnTo>
                    <a:pt x="225717" y="278130"/>
                  </a:lnTo>
                  <a:lnTo>
                    <a:pt x="229450" y="279400"/>
                  </a:lnTo>
                  <a:lnTo>
                    <a:pt x="232105" y="279400"/>
                  </a:lnTo>
                  <a:lnTo>
                    <a:pt x="243001" y="283210"/>
                  </a:lnTo>
                  <a:lnTo>
                    <a:pt x="286626" y="316230"/>
                  </a:lnTo>
                  <a:lnTo>
                    <a:pt x="304825" y="353060"/>
                  </a:lnTo>
                  <a:lnTo>
                    <a:pt x="307695" y="393700"/>
                  </a:lnTo>
                  <a:lnTo>
                    <a:pt x="307390" y="407670"/>
                  </a:lnTo>
                  <a:lnTo>
                    <a:pt x="306882" y="424180"/>
                  </a:lnTo>
                  <a:lnTo>
                    <a:pt x="306552" y="440690"/>
                  </a:lnTo>
                  <a:lnTo>
                    <a:pt x="306514" y="445770"/>
                  </a:lnTo>
                  <a:lnTo>
                    <a:pt x="304698" y="447040"/>
                  </a:lnTo>
                  <a:lnTo>
                    <a:pt x="301078" y="447040"/>
                  </a:lnTo>
                  <a:lnTo>
                    <a:pt x="282765" y="454660"/>
                  </a:lnTo>
                  <a:lnTo>
                    <a:pt x="266128" y="463550"/>
                  </a:lnTo>
                  <a:lnTo>
                    <a:pt x="251256" y="476250"/>
                  </a:lnTo>
                  <a:lnTo>
                    <a:pt x="238264" y="491490"/>
                  </a:lnTo>
                  <a:lnTo>
                    <a:pt x="235356" y="495300"/>
                  </a:lnTo>
                  <a:lnTo>
                    <a:pt x="233057" y="495300"/>
                  </a:lnTo>
                  <a:lnTo>
                    <a:pt x="228841" y="494030"/>
                  </a:lnTo>
                  <a:lnTo>
                    <a:pt x="215633" y="488950"/>
                  </a:lnTo>
                  <a:lnTo>
                    <a:pt x="202171" y="486410"/>
                  </a:lnTo>
                  <a:lnTo>
                    <a:pt x="188468" y="485140"/>
                  </a:lnTo>
                  <a:lnTo>
                    <a:pt x="169659" y="485140"/>
                  </a:lnTo>
                  <a:lnTo>
                    <a:pt x="168440" y="482600"/>
                  </a:lnTo>
                  <a:lnTo>
                    <a:pt x="157492" y="434340"/>
                  </a:lnTo>
                  <a:lnTo>
                    <a:pt x="156972" y="419100"/>
                  </a:lnTo>
                  <a:lnTo>
                    <a:pt x="157924" y="403860"/>
                  </a:lnTo>
                  <a:lnTo>
                    <a:pt x="160413" y="387350"/>
                  </a:lnTo>
                  <a:lnTo>
                    <a:pt x="164388" y="372110"/>
                  </a:lnTo>
                  <a:lnTo>
                    <a:pt x="169760" y="358140"/>
                  </a:lnTo>
                  <a:lnTo>
                    <a:pt x="171081" y="350520"/>
                  </a:lnTo>
                  <a:lnTo>
                    <a:pt x="169405" y="344170"/>
                  </a:lnTo>
                  <a:lnTo>
                    <a:pt x="165277" y="341630"/>
                  </a:lnTo>
                  <a:lnTo>
                    <a:pt x="159219" y="340360"/>
                  </a:lnTo>
                  <a:lnTo>
                    <a:pt x="153390" y="340360"/>
                  </a:lnTo>
                  <a:lnTo>
                    <a:pt x="135597" y="397510"/>
                  </a:lnTo>
                  <a:lnTo>
                    <a:pt x="134112" y="422910"/>
                  </a:lnTo>
                  <a:lnTo>
                    <a:pt x="135915" y="448310"/>
                  </a:lnTo>
                  <a:lnTo>
                    <a:pt x="148971" y="495300"/>
                  </a:lnTo>
                  <a:lnTo>
                    <a:pt x="173393" y="535940"/>
                  </a:lnTo>
                  <a:lnTo>
                    <a:pt x="207048" y="568960"/>
                  </a:lnTo>
                  <a:lnTo>
                    <a:pt x="247789" y="593090"/>
                  </a:lnTo>
                  <a:lnTo>
                    <a:pt x="293458" y="604520"/>
                  </a:lnTo>
                  <a:lnTo>
                    <a:pt x="341934" y="604520"/>
                  </a:lnTo>
                  <a:lnTo>
                    <a:pt x="384251" y="593090"/>
                  </a:lnTo>
                  <a:lnTo>
                    <a:pt x="403961" y="582930"/>
                  </a:lnTo>
                  <a:lnTo>
                    <a:pt x="421208" y="574040"/>
                  </a:lnTo>
                  <a:lnTo>
                    <a:pt x="451993" y="546100"/>
                  </a:lnTo>
                  <a:lnTo>
                    <a:pt x="475818" y="513080"/>
                  </a:lnTo>
                  <a:lnTo>
                    <a:pt x="491896" y="476250"/>
                  </a:lnTo>
                  <a:lnTo>
                    <a:pt x="499452" y="435610"/>
                  </a:lnTo>
                  <a:lnTo>
                    <a:pt x="497674" y="393700"/>
                  </a:lnTo>
                  <a:lnTo>
                    <a:pt x="485787" y="350520"/>
                  </a:lnTo>
                  <a:lnTo>
                    <a:pt x="461060" y="307340"/>
                  </a:lnTo>
                  <a:lnTo>
                    <a:pt x="425627" y="273050"/>
                  </a:lnTo>
                  <a:lnTo>
                    <a:pt x="417779" y="267970"/>
                  </a:lnTo>
                  <a:lnTo>
                    <a:pt x="409409" y="269240"/>
                  </a:lnTo>
                  <a:lnTo>
                    <a:pt x="403593" y="283210"/>
                  </a:lnTo>
                  <a:lnTo>
                    <a:pt x="407276" y="288290"/>
                  </a:lnTo>
                  <a:lnTo>
                    <a:pt x="412788" y="292100"/>
                  </a:lnTo>
                  <a:lnTo>
                    <a:pt x="447725" y="328930"/>
                  </a:lnTo>
                  <a:lnTo>
                    <a:pt x="469163" y="373380"/>
                  </a:lnTo>
                  <a:lnTo>
                    <a:pt x="476211" y="422910"/>
                  </a:lnTo>
                  <a:lnTo>
                    <a:pt x="467931" y="473710"/>
                  </a:lnTo>
                  <a:lnTo>
                    <a:pt x="465353" y="481330"/>
                  </a:lnTo>
                  <a:lnTo>
                    <a:pt x="462292" y="486410"/>
                  </a:lnTo>
                  <a:lnTo>
                    <a:pt x="447814" y="487680"/>
                  </a:lnTo>
                  <a:lnTo>
                    <a:pt x="447662" y="487756"/>
                  </a:lnTo>
                  <a:lnTo>
                    <a:pt x="447662" y="513080"/>
                  </a:lnTo>
                  <a:lnTo>
                    <a:pt x="430047" y="535940"/>
                  </a:lnTo>
                  <a:lnTo>
                    <a:pt x="402412" y="558800"/>
                  </a:lnTo>
                  <a:lnTo>
                    <a:pt x="366293" y="575310"/>
                  </a:lnTo>
                  <a:lnTo>
                    <a:pt x="323227" y="582930"/>
                  </a:lnTo>
                  <a:lnTo>
                    <a:pt x="280441" y="579120"/>
                  </a:lnTo>
                  <a:lnTo>
                    <a:pt x="242531" y="565150"/>
                  </a:lnTo>
                  <a:lnTo>
                    <a:pt x="209283" y="541020"/>
                  </a:lnTo>
                  <a:lnTo>
                    <a:pt x="180467" y="506730"/>
                  </a:lnTo>
                  <a:lnTo>
                    <a:pt x="205867" y="509270"/>
                  </a:lnTo>
                  <a:lnTo>
                    <a:pt x="217436" y="513080"/>
                  </a:lnTo>
                  <a:lnTo>
                    <a:pt x="236601" y="521970"/>
                  </a:lnTo>
                  <a:lnTo>
                    <a:pt x="242443" y="521970"/>
                  </a:lnTo>
                  <a:lnTo>
                    <a:pt x="247383" y="518160"/>
                  </a:lnTo>
                  <a:lnTo>
                    <a:pt x="252869" y="510540"/>
                  </a:lnTo>
                  <a:lnTo>
                    <a:pt x="256882" y="506730"/>
                  </a:lnTo>
                  <a:lnTo>
                    <a:pt x="268947" y="495300"/>
                  </a:lnTo>
                  <a:lnTo>
                    <a:pt x="285026" y="480060"/>
                  </a:lnTo>
                  <a:lnTo>
                    <a:pt x="325678" y="466090"/>
                  </a:lnTo>
                  <a:lnTo>
                    <a:pt x="368020" y="471170"/>
                  </a:lnTo>
                  <a:lnTo>
                    <a:pt x="405269" y="496570"/>
                  </a:lnTo>
                  <a:lnTo>
                    <a:pt x="423024" y="519430"/>
                  </a:lnTo>
                  <a:lnTo>
                    <a:pt x="427532" y="521970"/>
                  </a:lnTo>
                  <a:lnTo>
                    <a:pt x="440626" y="515620"/>
                  </a:lnTo>
                  <a:lnTo>
                    <a:pt x="447662" y="513080"/>
                  </a:lnTo>
                  <a:lnTo>
                    <a:pt x="447662" y="487756"/>
                  </a:lnTo>
                  <a:lnTo>
                    <a:pt x="442645" y="490220"/>
                  </a:lnTo>
                  <a:lnTo>
                    <a:pt x="433285" y="492760"/>
                  </a:lnTo>
                  <a:lnTo>
                    <a:pt x="430720" y="492760"/>
                  </a:lnTo>
                  <a:lnTo>
                    <a:pt x="427621" y="488950"/>
                  </a:lnTo>
                  <a:lnTo>
                    <a:pt x="414261" y="473710"/>
                  </a:lnTo>
                  <a:lnTo>
                    <a:pt x="404126" y="466090"/>
                  </a:lnTo>
                  <a:lnTo>
                    <a:pt x="399072" y="462280"/>
                  </a:lnTo>
                  <a:lnTo>
                    <a:pt x="382066" y="452120"/>
                  </a:lnTo>
                  <a:lnTo>
                    <a:pt x="363258" y="445770"/>
                  </a:lnTo>
                  <a:lnTo>
                    <a:pt x="327279" y="440690"/>
                  </a:lnTo>
                  <a:lnTo>
                    <a:pt x="326199" y="424180"/>
                  </a:lnTo>
                  <a:lnTo>
                    <a:pt x="326136" y="402590"/>
                  </a:lnTo>
                  <a:lnTo>
                    <a:pt x="327431" y="383540"/>
                  </a:lnTo>
                  <a:lnTo>
                    <a:pt x="330149" y="364490"/>
                  </a:lnTo>
                  <a:lnTo>
                    <a:pt x="341807" y="320040"/>
                  </a:lnTo>
                  <a:lnTo>
                    <a:pt x="342138" y="318770"/>
                  </a:lnTo>
                  <a:lnTo>
                    <a:pt x="360476" y="276860"/>
                  </a:lnTo>
                  <a:lnTo>
                    <a:pt x="384810" y="237490"/>
                  </a:lnTo>
                  <a:lnTo>
                    <a:pt x="414820" y="203200"/>
                  </a:lnTo>
                  <a:lnTo>
                    <a:pt x="450176" y="171450"/>
                  </a:lnTo>
                  <a:lnTo>
                    <a:pt x="457479" y="165100"/>
                  </a:lnTo>
                  <a:lnTo>
                    <a:pt x="459308" y="158750"/>
                  </a:lnTo>
                  <a:lnTo>
                    <a:pt x="450926" y="147320"/>
                  </a:lnTo>
                  <a:lnTo>
                    <a:pt x="444474" y="146050"/>
                  </a:lnTo>
                  <a:lnTo>
                    <a:pt x="436994" y="152400"/>
                  </a:lnTo>
                  <a:lnTo>
                    <a:pt x="430504" y="157480"/>
                  </a:lnTo>
                  <a:lnTo>
                    <a:pt x="397865" y="185420"/>
                  </a:lnTo>
                  <a:lnTo>
                    <a:pt x="384390" y="198120"/>
                  </a:lnTo>
                  <a:lnTo>
                    <a:pt x="381660" y="187960"/>
                  </a:lnTo>
                  <a:lnTo>
                    <a:pt x="396925" y="134620"/>
                  </a:lnTo>
                  <a:lnTo>
                    <a:pt x="430225" y="110490"/>
                  </a:lnTo>
                  <a:lnTo>
                    <a:pt x="478904" y="96520"/>
                  </a:lnTo>
                  <a:lnTo>
                    <a:pt x="503770" y="85090"/>
                  </a:lnTo>
                  <a:lnTo>
                    <a:pt x="524916" y="67310"/>
                  </a:lnTo>
                  <a:lnTo>
                    <a:pt x="541502" y="41910"/>
                  </a:lnTo>
                  <a:lnTo>
                    <a:pt x="549440" y="62230"/>
                  </a:lnTo>
                  <a:lnTo>
                    <a:pt x="554228" y="82550"/>
                  </a:lnTo>
                  <a:lnTo>
                    <a:pt x="555637" y="101600"/>
                  </a:lnTo>
                  <a:lnTo>
                    <a:pt x="555726" y="105410"/>
                  </a:lnTo>
                  <a:lnTo>
                    <a:pt x="554215" y="124460"/>
                  </a:lnTo>
                  <a:lnTo>
                    <a:pt x="541401" y="167640"/>
                  </a:lnTo>
                  <a:lnTo>
                    <a:pt x="515848" y="201930"/>
                  </a:lnTo>
                  <a:lnTo>
                    <a:pt x="467487" y="228600"/>
                  </a:lnTo>
                  <a:lnTo>
                    <a:pt x="448233" y="229870"/>
                  </a:lnTo>
                  <a:lnTo>
                    <a:pt x="441363" y="229870"/>
                  </a:lnTo>
                  <a:lnTo>
                    <a:pt x="436067" y="236220"/>
                  </a:lnTo>
                  <a:lnTo>
                    <a:pt x="436283" y="247650"/>
                  </a:lnTo>
                  <a:lnTo>
                    <a:pt x="441185" y="252730"/>
                  </a:lnTo>
                  <a:lnTo>
                    <a:pt x="455764" y="252730"/>
                  </a:lnTo>
                  <a:lnTo>
                    <a:pt x="504863" y="238760"/>
                  </a:lnTo>
                  <a:lnTo>
                    <a:pt x="550062" y="195580"/>
                  </a:lnTo>
                  <a:lnTo>
                    <a:pt x="569823" y="153670"/>
                  </a:lnTo>
                  <a:lnTo>
                    <a:pt x="577456" y="107950"/>
                  </a:lnTo>
                  <a:close/>
                </a:path>
                <a:path w="635635" h="741679">
                  <a:moveTo>
                    <a:pt x="635088" y="387616"/>
                  </a:moveTo>
                  <a:lnTo>
                    <a:pt x="635050" y="367944"/>
                  </a:lnTo>
                  <a:lnTo>
                    <a:pt x="632015" y="364807"/>
                  </a:lnTo>
                  <a:lnTo>
                    <a:pt x="631825" y="364604"/>
                  </a:lnTo>
                  <a:lnTo>
                    <a:pt x="598982" y="364299"/>
                  </a:lnTo>
                  <a:lnTo>
                    <a:pt x="587959" y="364350"/>
                  </a:lnTo>
                  <a:lnTo>
                    <a:pt x="576961" y="364591"/>
                  </a:lnTo>
                  <a:lnTo>
                    <a:pt x="570738" y="364807"/>
                  </a:lnTo>
                  <a:lnTo>
                    <a:pt x="568198" y="362902"/>
                  </a:lnTo>
                  <a:lnTo>
                    <a:pt x="552488" y="315163"/>
                  </a:lnTo>
                  <a:lnTo>
                    <a:pt x="530847" y="276987"/>
                  </a:lnTo>
                  <a:lnTo>
                    <a:pt x="517499" y="268224"/>
                  </a:lnTo>
                  <a:lnTo>
                    <a:pt x="506780" y="281038"/>
                  </a:lnTo>
                  <a:lnTo>
                    <a:pt x="509219" y="285915"/>
                  </a:lnTo>
                  <a:lnTo>
                    <a:pt x="512546" y="290842"/>
                  </a:lnTo>
                  <a:lnTo>
                    <a:pt x="523532" y="308635"/>
                  </a:lnTo>
                  <a:lnTo>
                    <a:pt x="532815" y="327202"/>
                  </a:lnTo>
                  <a:lnTo>
                    <a:pt x="540258" y="346570"/>
                  </a:lnTo>
                  <a:lnTo>
                    <a:pt x="545757" y="367004"/>
                  </a:lnTo>
                  <a:lnTo>
                    <a:pt x="548665" y="378879"/>
                  </a:lnTo>
                  <a:lnTo>
                    <a:pt x="552475" y="385127"/>
                  </a:lnTo>
                  <a:lnTo>
                    <a:pt x="559562" y="387426"/>
                  </a:lnTo>
                  <a:lnTo>
                    <a:pt x="572350" y="387667"/>
                  </a:lnTo>
                  <a:lnTo>
                    <a:pt x="602526" y="387654"/>
                  </a:lnTo>
                  <a:lnTo>
                    <a:pt x="611619" y="387654"/>
                  </a:lnTo>
                  <a:lnTo>
                    <a:pt x="611619" y="457085"/>
                  </a:lnTo>
                  <a:lnTo>
                    <a:pt x="551726" y="457098"/>
                  </a:lnTo>
                  <a:lnTo>
                    <a:pt x="549681" y="458622"/>
                  </a:lnTo>
                  <a:lnTo>
                    <a:pt x="534479" y="513041"/>
                  </a:lnTo>
                  <a:lnTo>
                    <a:pt x="514248" y="551116"/>
                  </a:lnTo>
                  <a:lnTo>
                    <a:pt x="510590" y="557745"/>
                  </a:lnTo>
                  <a:lnTo>
                    <a:pt x="509663" y="563054"/>
                  </a:lnTo>
                  <a:lnTo>
                    <a:pt x="511581" y="568045"/>
                  </a:lnTo>
                  <a:lnTo>
                    <a:pt x="516458" y="573786"/>
                  </a:lnTo>
                  <a:lnTo>
                    <a:pt x="549948" y="607479"/>
                  </a:lnTo>
                  <a:lnTo>
                    <a:pt x="499668" y="654812"/>
                  </a:lnTo>
                  <a:lnTo>
                    <a:pt x="497509" y="652856"/>
                  </a:lnTo>
                  <a:lnTo>
                    <a:pt x="486460" y="641718"/>
                  </a:lnTo>
                  <a:lnTo>
                    <a:pt x="472363" y="627494"/>
                  </a:lnTo>
                  <a:lnTo>
                    <a:pt x="460362" y="615238"/>
                  </a:lnTo>
                  <a:lnTo>
                    <a:pt x="455688" y="613537"/>
                  </a:lnTo>
                  <a:lnTo>
                    <a:pt x="407758" y="640473"/>
                  </a:lnTo>
                  <a:lnTo>
                    <a:pt x="361276" y="654316"/>
                  </a:lnTo>
                  <a:lnTo>
                    <a:pt x="354622" y="655574"/>
                  </a:lnTo>
                  <a:lnTo>
                    <a:pt x="351472" y="660069"/>
                  </a:lnTo>
                  <a:lnTo>
                    <a:pt x="351497" y="717537"/>
                  </a:lnTo>
                  <a:lnTo>
                    <a:pt x="282625" y="717537"/>
                  </a:lnTo>
                  <a:lnTo>
                    <a:pt x="282536" y="657821"/>
                  </a:lnTo>
                  <a:lnTo>
                    <a:pt x="280250" y="654583"/>
                  </a:lnTo>
                  <a:lnTo>
                    <a:pt x="271373" y="652856"/>
                  </a:lnTo>
                  <a:lnTo>
                    <a:pt x="249148" y="647344"/>
                  </a:lnTo>
                  <a:lnTo>
                    <a:pt x="232879" y="641477"/>
                  </a:lnTo>
                  <a:lnTo>
                    <a:pt x="227838" y="639660"/>
                  </a:lnTo>
                  <a:lnTo>
                    <a:pt x="207403" y="629856"/>
                  </a:lnTo>
                  <a:lnTo>
                    <a:pt x="187794" y="617969"/>
                  </a:lnTo>
                  <a:lnTo>
                    <a:pt x="180467" y="613041"/>
                  </a:lnTo>
                  <a:lnTo>
                    <a:pt x="175221" y="613918"/>
                  </a:lnTo>
                  <a:lnTo>
                    <a:pt x="135051" y="654608"/>
                  </a:lnTo>
                  <a:lnTo>
                    <a:pt x="86233" y="605396"/>
                  </a:lnTo>
                  <a:lnTo>
                    <a:pt x="86029" y="605180"/>
                  </a:lnTo>
                  <a:lnTo>
                    <a:pt x="85940" y="605396"/>
                  </a:lnTo>
                  <a:lnTo>
                    <a:pt x="86017" y="604824"/>
                  </a:lnTo>
                  <a:lnTo>
                    <a:pt x="125933" y="564273"/>
                  </a:lnTo>
                  <a:lnTo>
                    <a:pt x="126263" y="561530"/>
                  </a:lnTo>
                  <a:lnTo>
                    <a:pt x="126428" y="560133"/>
                  </a:lnTo>
                  <a:lnTo>
                    <a:pt x="126466" y="559892"/>
                  </a:lnTo>
                  <a:lnTo>
                    <a:pt x="120561" y="551002"/>
                  </a:lnTo>
                  <a:lnTo>
                    <a:pt x="109143" y="531901"/>
                  </a:lnTo>
                  <a:lnTo>
                    <a:pt x="99695" y="511975"/>
                  </a:lnTo>
                  <a:lnTo>
                    <a:pt x="97586" y="506107"/>
                  </a:lnTo>
                  <a:lnTo>
                    <a:pt x="97586" y="560133"/>
                  </a:lnTo>
                  <a:lnTo>
                    <a:pt x="97523" y="560412"/>
                  </a:lnTo>
                  <a:lnTo>
                    <a:pt x="97358" y="560565"/>
                  </a:lnTo>
                  <a:lnTo>
                    <a:pt x="97586" y="560133"/>
                  </a:lnTo>
                  <a:lnTo>
                    <a:pt x="97586" y="506107"/>
                  </a:lnTo>
                  <a:lnTo>
                    <a:pt x="92240" y="491210"/>
                  </a:lnTo>
                  <a:lnTo>
                    <a:pt x="89115" y="478840"/>
                  </a:lnTo>
                  <a:lnTo>
                    <a:pt x="86791" y="469582"/>
                  </a:lnTo>
                  <a:lnTo>
                    <a:pt x="84391" y="457644"/>
                  </a:lnTo>
                  <a:lnTo>
                    <a:pt x="81902" y="455790"/>
                  </a:lnTo>
                  <a:lnTo>
                    <a:pt x="23469" y="455764"/>
                  </a:lnTo>
                  <a:lnTo>
                    <a:pt x="23469" y="386588"/>
                  </a:lnTo>
                  <a:lnTo>
                    <a:pt x="62255" y="386588"/>
                  </a:lnTo>
                  <a:lnTo>
                    <a:pt x="80556" y="386638"/>
                  </a:lnTo>
                  <a:lnTo>
                    <a:pt x="85178" y="383692"/>
                  </a:lnTo>
                  <a:lnTo>
                    <a:pt x="87325" y="376364"/>
                  </a:lnTo>
                  <a:lnTo>
                    <a:pt x="90805" y="364629"/>
                  </a:lnTo>
                  <a:lnTo>
                    <a:pt x="95338" y="349681"/>
                  </a:lnTo>
                  <a:lnTo>
                    <a:pt x="99745" y="335483"/>
                  </a:lnTo>
                  <a:lnTo>
                    <a:pt x="103657" y="323100"/>
                  </a:lnTo>
                  <a:lnTo>
                    <a:pt x="106083" y="315518"/>
                  </a:lnTo>
                  <a:lnTo>
                    <a:pt x="104368" y="309435"/>
                  </a:lnTo>
                  <a:lnTo>
                    <a:pt x="92125" y="304228"/>
                  </a:lnTo>
                  <a:lnTo>
                    <a:pt x="85953" y="306489"/>
                  </a:lnTo>
                  <a:lnTo>
                    <a:pt x="83096" y="313969"/>
                  </a:lnTo>
                  <a:lnTo>
                    <a:pt x="67983" y="357974"/>
                  </a:lnTo>
                  <a:lnTo>
                    <a:pt x="66522" y="362788"/>
                  </a:lnTo>
                  <a:lnTo>
                    <a:pt x="64909" y="364629"/>
                  </a:lnTo>
                  <a:lnTo>
                    <a:pt x="48310" y="364401"/>
                  </a:lnTo>
                  <a:lnTo>
                    <a:pt x="36728" y="364375"/>
                  </a:lnTo>
                  <a:lnTo>
                    <a:pt x="3086" y="364426"/>
                  </a:lnTo>
                  <a:lnTo>
                    <a:pt x="76" y="367004"/>
                  </a:lnTo>
                  <a:lnTo>
                    <a:pt x="0" y="455764"/>
                  </a:lnTo>
                  <a:lnTo>
                    <a:pt x="88" y="475183"/>
                  </a:lnTo>
                  <a:lnTo>
                    <a:pt x="3937" y="478751"/>
                  </a:lnTo>
                  <a:lnTo>
                    <a:pt x="22885" y="478853"/>
                  </a:lnTo>
                  <a:lnTo>
                    <a:pt x="64960" y="478853"/>
                  </a:lnTo>
                  <a:lnTo>
                    <a:pt x="69773" y="495515"/>
                  </a:lnTo>
                  <a:lnTo>
                    <a:pt x="70523" y="499059"/>
                  </a:lnTo>
                  <a:lnTo>
                    <a:pt x="77978" y="516890"/>
                  </a:lnTo>
                  <a:lnTo>
                    <a:pt x="96723" y="561187"/>
                  </a:lnTo>
                  <a:lnTo>
                    <a:pt x="62077" y="595477"/>
                  </a:lnTo>
                  <a:lnTo>
                    <a:pt x="57619" y="600925"/>
                  </a:lnTo>
                  <a:lnTo>
                    <a:pt x="56070" y="605853"/>
                  </a:lnTo>
                  <a:lnTo>
                    <a:pt x="57442" y="610768"/>
                  </a:lnTo>
                  <a:lnTo>
                    <a:pt x="106286" y="661174"/>
                  </a:lnTo>
                  <a:lnTo>
                    <a:pt x="132791" y="683387"/>
                  </a:lnTo>
                  <a:lnTo>
                    <a:pt x="137706" y="681951"/>
                  </a:lnTo>
                  <a:lnTo>
                    <a:pt x="165938" y="654608"/>
                  </a:lnTo>
                  <a:lnTo>
                    <a:pt x="178460" y="641667"/>
                  </a:lnTo>
                  <a:lnTo>
                    <a:pt x="180632" y="641477"/>
                  </a:lnTo>
                  <a:lnTo>
                    <a:pt x="221894" y="661098"/>
                  </a:lnTo>
                  <a:lnTo>
                    <a:pt x="259727" y="674509"/>
                  </a:lnTo>
                  <a:lnTo>
                    <a:pt x="259816" y="737476"/>
                  </a:lnTo>
                  <a:lnTo>
                    <a:pt x="263423" y="741095"/>
                  </a:lnTo>
                  <a:lnTo>
                    <a:pt x="316890" y="741159"/>
                  </a:lnTo>
                  <a:lnTo>
                    <a:pt x="370840" y="741095"/>
                  </a:lnTo>
                  <a:lnTo>
                    <a:pt x="374319" y="737565"/>
                  </a:lnTo>
                  <a:lnTo>
                    <a:pt x="374396" y="717537"/>
                  </a:lnTo>
                  <a:lnTo>
                    <a:pt x="374421" y="691972"/>
                  </a:lnTo>
                  <a:lnTo>
                    <a:pt x="374662" y="678421"/>
                  </a:lnTo>
                  <a:lnTo>
                    <a:pt x="376948" y="674738"/>
                  </a:lnTo>
                  <a:lnTo>
                    <a:pt x="378841" y="674243"/>
                  </a:lnTo>
                  <a:lnTo>
                    <a:pt x="398551" y="668413"/>
                  </a:lnTo>
                  <a:lnTo>
                    <a:pt x="417753" y="661174"/>
                  </a:lnTo>
                  <a:lnTo>
                    <a:pt x="436435" y="652348"/>
                  </a:lnTo>
                  <a:lnTo>
                    <a:pt x="454596" y="641718"/>
                  </a:lnTo>
                  <a:lnTo>
                    <a:pt x="473748" y="661174"/>
                  </a:lnTo>
                  <a:lnTo>
                    <a:pt x="492188" y="679767"/>
                  </a:lnTo>
                  <a:lnTo>
                    <a:pt x="498754" y="686320"/>
                  </a:lnTo>
                  <a:lnTo>
                    <a:pt x="503974" y="686371"/>
                  </a:lnTo>
                  <a:lnTo>
                    <a:pt x="529247" y="661009"/>
                  </a:lnTo>
                  <a:lnTo>
                    <a:pt x="535406" y="654812"/>
                  </a:lnTo>
                  <a:lnTo>
                    <a:pt x="548424" y="641667"/>
                  </a:lnTo>
                  <a:lnTo>
                    <a:pt x="579742" y="609866"/>
                  </a:lnTo>
                  <a:lnTo>
                    <a:pt x="579577" y="604329"/>
                  </a:lnTo>
                  <a:lnTo>
                    <a:pt x="551154" y="575398"/>
                  </a:lnTo>
                  <a:lnTo>
                    <a:pt x="540931" y="566470"/>
                  </a:lnTo>
                  <a:lnTo>
                    <a:pt x="535952" y="562152"/>
                  </a:lnTo>
                  <a:lnTo>
                    <a:pt x="547535" y="542213"/>
                  </a:lnTo>
                  <a:lnTo>
                    <a:pt x="556768" y="521970"/>
                  </a:lnTo>
                  <a:lnTo>
                    <a:pt x="564108" y="501332"/>
                  </a:lnTo>
                  <a:lnTo>
                    <a:pt x="570026" y="480174"/>
                  </a:lnTo>
                  <a:lnTo>
                    <a:pt x="607910" y="480187"/>
                  </a:lnTo>
                  <a:lnTo>
                    <a:pt x="615772" y="480174"/>
                  </a:lnTo>
                  <a:lnTo>
                    <a:pt x="631532" y="480098"/>
                  </a:lnTo>
                  <a:lnTo>
                    <a:pt x="635050" y="476618"/>
                  </a:lnTo>
                  <a:lnTo>
                    <a:pt x="635088" y="387616"/>
                  </a:lnTo>
                  <a:close/>
                </a:path>
              </a:pathLst>
            </a:custGeom>
            <a:solidFill>
              <a:srgbClr val="00B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341999" y="4427987"/>
            <a:ext cx="5778500" cy="963294"/>
            <a:chOff x="341999" y="4427987"/>
            <a:chExt cx="5778500" cy="963294"/>
          </a:xfrm>
        </p:grpSpPr>
        <p:sp>
          <p:nvSpPr>
            <p:cNvPr id="25" name="object 25"/>
            <p:cNvSpPr/>
            <p:nvPr/>
          </p:nvSpPr>
          <p:spPr>
            <a:xfrm>
              <a:off x="361049" y="4447037"/>
              <a:ext cx="5740400" cy="925194"/>
            </a:xfrm>
            <a:custGeom>
              <a:avLst/>
              <a:gdLst/>
              <a:ahLst/>
              <a:cxnLst/>
              <a:rect l="l" t="t" r="r" b="b"/>
              <a:pathLst>
                <a:path w="5740400" h="925195">
                  <a:moveTo>
                    <a:pt x="152400" y="0"/>
                  </a:moveTo>
                  <a:lnTo>
                    <a:pt x="104231" y="7769"/>
                  </a:lnTo>
                  <a:lnTo>
                    <a:pt x="62396" y="29405"/>
                  </a:lnTo>
                  <a:lnTo>
                    <a:pt x="29405" y="62396"/>
                  </a:lnTo>
                  <a:lnTo>
                    <a:pt x="7769" y="104231"/>
                  </a:lnTo>
                  <a:lnTo>
                    <a:pt x="0" y="152400"/>
                  </a:lnTo>
                  <a:lnTo>
                    <a:pt x="0" y="772502"/>
                  </a:lnTo>
                  <a:lnTo>
                    <a:pt x="7769" y="820671"/>
                  </a:lnTo>
                  <a:lnTo>
                    <a:pt x="29405" y="862506"/>
                  </a:lnTo>
                  <a:lnTo>
                    <a:pt x="62396" y="895497"/>
                  </a:lnTo>
                  <a:lnTo>
                    <a:pt x="104231" y="917132"/>
                  </a:lnTo>
                  <a:lnTo>
                    <a:pt x="152400" y="924902"/>
                  </a:lnTo>
                  <a:lnTo>
                    <a:pt x="5587504" y="924902"/>
                  </a:lnTo>
                  <a:lnTo>
                    <a:pt x="5635672" y="917132"/>
                  </a:lnTo>
                  <a:lnTo>
                    <a:pt x="5677507" y="895497"/>
                  </a:lnTo>
                  <a:lnTo>
                    <a:pt x="5710498" y="862506"/>
                  </a:lnTo>
                  <a:lnTo>
                    <a:pt x="5732134" y="820671"/>
                  </a:lnTo>
                  <a:lnTo>
                    <a:pt x="5739904" y="772502"/>
                  </a:lnTo>
                  <a:lnTo>
                    <a:pt x="5739904" y="152400"/>
                  </a:lnTo>
                  <a:lnTo>
                    <a:pt x="5732134" y="104231"/>
                  </a:lnTo>
                  <a:lnTo>
                    <a:pt x="5710498" y="62396"/>
                  </a:lnTo>
                  <a:lnTo>
                    <a:pt x="5677507" y="29405"/>
                  </a:lnTo>
                  <a:lnTo>
                    <a:pt x="5635672" y="7769"/>
                  </a:lnTo>
                  <a:lnTo>
                    <a:pt x="5587504" y="0"/>
                  </a:lnTo>
                  <a:lnTo>
                    <a:pt x="152400" y="0"/>
                  </a:lnTo>
                  <a:close/>
                </a:path>
              </a:pathLst>
            </a:custGeom>
            <a:ln w="38099">
              <a:solidFill>
                <a:srgbClr val="9F5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89697" y="4546201"/>
              <a:ext cx="662305" cy="688340"/>
            </a:xfrm>
            <a:custGeom>
              <a:avLst/>
              <a:gdLst/>
              <a:ahLst/>
              <a:cxnLst/>
              <a:rect l="l" t="t" r="r" b="b"/>
              <a:pathLst>
                <a:path w="662305" h="688339">
                  <a:moveTo>
                    <a:pt x="111271" y="485139"/>
                  </a:moveTo>
                  <a:lnTo>
                    <a:pt x="90125" y="485139"/>
                  </a:lnTo>
                  <a:lnTo>
                    <a:pt x="90087" y="655319"/>
                  </a:lnTo>
                  <a:lnTo>
                    <a:pt x="87598" y="659129"/>
                  </a:lnTo>
                  <a:lnTo>
                    <a:pt x="85642" y="659129"/>
                  </a:lnTo>
                  <a:lnTo>
                    <a:pt x="72501" y="664209"/>
                  </a:lnTo>
                  <a:lnTo>
                    <a:pt x="65868" y="665479"/>
                  </a:lnTo>
                  <a:lnTo>
                    <a:pt x="54133" y="669289"/>
                  </a:lnTo>
                  <a:lnTo>
                    <a:pt x="49561" y="671829"/>
                  </a:lnTo>
                  <a:lnTo>
                    <a:pt x="47631" y="683259"/>
                  </a:lnTo>
                  <a:lnTo>
                    <a:pt x="51378" y="685799"/>
                  </a:lnTo>
                  <a:lnTo>
                    <a:pt x="55327" y="688339"/>
                  </a:lnTo>
                  <a:lnTo>
                    <a:pt x="62325" y="688339"/>
                  </a:lnTo>
                  <a:lnTo>
                    <a:pt x="90396" y="679449"/>
                  </a:lnTo>
                  <a:lnTo>
                    <a:pt x="109696" y="673099"/>
                  </a:lnTo>
                  <a:lnTo>
                    <a:pt x="111271" y="670559"/>
                  </a:lnTo>
                  <a:lnTo>
                    <a:pt x="111271" y="485139"/>
                  </a:lnTo>
                  <a:close/>
                </a:path>
                <a:path w="662305" h="688339">
                  <a:moveTo>
                    <a:pt x="195192" y="483869"/>
                  </a:moveTo>
                  <a:lnTo>
                    <a:pt x="89592" y="483869"/>
                  </a:lnTo>
                  <a:lnTo>
                    <a:pt x="89998" y="485139"/>
                  </a:lnTo>
                  <a:lnTo>
                    <a:pt x="174212" y="485139"/>
                  </a:lnTo>
                  <a:lnTo>
                    <a:pt x="174212" y="670559"/>
                  </a:lnTo>
                  <a:lnTo>
                    <a:pt x="175787" y="673099"/>
                  </a:lnTo>
                  <a:lnTo>
                    <a:pt x="185718" y="676909"/>
                  </a:lnTo>
                  <a:lnTo>
                    <a:pt x="223158" y="688339"/>
                  </a:lnTo>
                  <a:lnTo>
                    <a:pt x="230155" y="688339"/>
                  </a:lnTo>
                  <a:lnTo>
                    <a:pt x="234105" y="685799"/>
                  </a:lnTo>
                  <a:lnTo>
                    <a:pt x="237839" y="683259"/>
                  </a:lnTo>
                  <a:lnTo>
                    <a:pt x="235921" y="671829"/>
                  </a:lnTo>
                  <a:lnTo>
                    <a:pt x="231362" y="669289"/>
                  </a:lnTo>
                  <a:lnTo>
                    <a:pt x="219627" y="665479"/>
                  </a:lnTo>
                  <a:lnTo>
                    <a:pt x="212995" y="664209"/>
                  </a:lnTo>
                  <a:lnTo>
                    <a:pt x="199853" y="659129"/>
                  </a:lnTo>
                  <a:lnTo>
                    <a:pt x="197897" y="659129"/>
                  </a:lnTo>
                  <a:lnTo>
                    <a:pt x="195396" y="656589"/>
                  </a:lnTo>
                  <a:lnTo>
                    <a:pt x="195293" y="624839"/>
                  </a:lnTo>
                  <a:lnTo>
                    <a:pt x="195192" y="483869"/>
                  </a:lnTo>
                  <a:close/>
                </a:path>
                <a:path w="662305" h="688339">
                  <a:moveTo>
                    <a:pt x="279000" y="269239"/>
                  </a:moveTo>
                  <a:lnTo>
                    <a:pt x="257029" y="269239"/>
                  </a:lnTo>
                  <a:lnTo>
                    <a:pt x="257029" y="288289"/>
                  </a:lnTo>
                  <a:lnTo>
                    <a:pt x="246450" y="290829"/>
                  </a:lnTo>
                  <a:lnTo>
                    <a:pt x="243236" y="293369"/>
                  </a:lnTo>
                  <a:lnTo>
                    <a:pt x="244506" y="307339"/>
                  </a:lnTo>
                  <a:lnTo>
                    <a:pt x="250209" y="308609"/>
                  </a:lnTo>
                  <a:lnTo>
                    <a:pt x="257410" y="309879"/>
                  </a:lnTo>
                  <a:lnTo>
                    <a:pt x="257427" y="654049"/>
                  </a:lnTo>
                  <a:lnTo>
                    <a:pt x="276993" y="685799"/>
                  </a:lnTo>
                  <a:lnTo>
                    <a:pt x="281895" y="688339"/>
                  </a:lnTo>
                  <a:lnTo>
                    <a:pt x="380625" y="688339"/>
                  </a:lnTo>
                  <a:lnTo>
                    <a:pt x="391823" y="681989"/>
                  </a:lnTo>
                  <a:lnTo>
                    <a:pt x="399111" y="675639"/>
                  </a:lnTo>
                  <a:lnTo>
                    <a:pt x="401938" y="669289"/>
                  </a:lnTo>
                  <a:lnTo>
                    <a:pt x="310092" y="669289"/>
                  </a:lnTo>
                  <a:lnTo>
                    <a:pt x="283229" y="668019"/>
                  </a:lnTo>
                  <a:lnTo>
                    <a:pt x="278987" y="665479"/>
                  </a:lnTo>
                  <a:lnTo>
                    <a:pt x="278758" y="659129"/>
                  </a:lnTo>
                  <a:lnTo>
                    <a:pt x="278649" y="654049"/>
                  </a:lnTo>
                  <a:lnTo>
                    <a:pt x="278669" y="628649"/>
                  </a:lnTo>
                  <a:lnTo>
                    <a:pt x="404293" y="628649"/>
                  </a:lnTo>
                  <a:lnTo>
                    <a:pt x="404295" y="608329"/>
                  </a:lnTo>
                  <a:lnTo>
                    <a:pt x="278974" y="608329"/>
                  </a:lnTo>
                  <a:lnTo>
                    <a:pt x="278974" y="524509"/>
                  </a:lnTo>
                  <a:lnTo>
                    <a:pt x="404292" y="524509"/>
                  </a:lnTo>
                  <a:lnTo>
                    <a:pt x="404292" y="504189"/>
                  </a:lnTo>
                  <a:lnTo>
                    <a:pt x="278962" y="504189"/>
                  </a:lnTo>
                  <a:lnTo>
                    <a:pt x="278962" y="309879"/>
                  </a:lnTo>
                  <a:lnTo>
                    <a:pt x="285404" y="309879"/>
                  </a:lnTo>
                  <a:lnTo>
                    <a:pt x="291760" y="308609"/>
                  </a:lnTo>
                  <a:lnTo>
                    <a:pt x="296721" y="306069"/>
                  </a:lnTo>
                  <a:lnTo>
                    <a:pt x="298977" y="298449"/>
                  </a:lnTo>
                  <a:lnTo>
                    <a:pt x="299307" y="292099"/>
                  </a:lnTo>
                  <a:lnTo>
                    <a:pt x="295154" y="289559"/>
                  </a:lnTo>
                  <a:lnTo>
                    <a:pt x="279000" y="288289"/>
                  </a:lnTo>
                  <a:lnTo>
                    <a:pt x="279000" y="269239"/>
                  </a:lnTo>
                  <a:close/>
                </a:path>
                <a:path w="662305" h="688339">
                  <a:moveTo>
                    <a:pt x="466528" y="269239"/>
                  </a:moveTo>
                  <a:lnTo>
                    <a:pt x="445535" y="269239"/>
                  </a:lnTo>
                  <a:lnTo>
                    <a:pt x="445471" y="389889"/>
                  </a:lnTo>
                  <a:lnTo>
                    <a:pt x="455303" y="427989"/>
                  </a:lnTo>
                  <a:lnTo>
                    <a:pt x="465156" y="441959"/>
                  </a:lnTo>
                  <a:lnTo>
                    <a:pt x="466375" y="444499"/>
                  </a:lnTo>
                  <a:lnTo>
                    <a:pt x="466490" y="524509"/>
                  </a:lnTo>
                  <a:lnTo>
                    <a:pt x="466617" y="656589"/>
                  </a:lnTo>
                  <a:lnTo>
                    <a:pt x="465385" y="659129"/>
                  </a:lnTo>
                  <a:lnTo>
                    <a:pt x="461283" y="660399"/>
                  </a:lnTo>
                  <a:lnTo>
                    <a:pt x="454789" y="661669"/>
                  </a:lnTo>
                  <a:lnTo>
                    <a:pt x="448337" y="664209"/>
                  </a:lnTo>
                  <a:lnTo>
                    <a:pt x="441896" y="665479"/>
                  </a:lnTo>
                  <a:lnTo>
                    <a:pt x="435438" y="668019"/>
                  </a:lnTo>
                  <a:lnTo>
                    <a:pt x="430346" y="669289"/>
                  </a:lnTo>
                  <a:lnTo>
                    <a:pt x="425786" y="671829"/>
                  </a:lnTo>
                  <a:lnTo>
                    <a:pt x="423856" y="683259"/>
                  </a:lnTo>
                  <a:lnTo>
                    <a:pt x="427602" y="685799"/>
                  </a:lnTo>
                  <a:lnTo>
                    <a:pt x="431552" y="688339"/>
                  </a:lnTo>
                  <a:lnTo>
                    <a:pt x="438537" y="688339"/>
                  </a:lnTo>
                  <a:lnTo>
                    <a:pt x="485806" y="673099"/>
                  </a:lnTo>
                  <a:lnTo>
                    <a:pt x="487483" y="670559"/>
                  </a:lnTo>
                  <a:lnTo>
                    <a:pt x="487496" y="457199"/>
                  </a:lnTo>
                  <a:lnTo>
                    <a:pt x="571554" y="457199"/>
                  </a:lnTo>
                  <a:lnTo>
                    <a:pt x="571582" y="444499"/>
                  </a:lnTo>
                  <a:lnTo>
                    <a:pt x="520211" y="444499"/>
                  </a:lnTo>
                  <a:lnTo>
                    <a:pt x="502427" y="440689"/>
                  </a:lnTo>
                  <a:lnTo>
                    <a:pt x="486945" y="433069"/>
                  </a:lnTo>
                  <a:lnTo>
                    <a:pt x="475075" y="420369"/>
                  </a:lnTo>
                  <a:lnTo>
                    <a:pt x="468128" y="403859"/>
                  </a:lnTo>
                  <a:lnTo>
                    <a:pt x="592677" y="403859"/>
                  </a:lnTo>
                  <a:lnTo>
                    <a:pt x="593795" y="402589"/>
                  </a:lnTo>
                  <a:lnTo>
                    <a:pt x="600399" y="401319"/>
                  </a:lnTo>
                  <a:lnTo>
                    <a:pt x="623842" y="392429"/>
                  </a:lnTo>
                  <a:lnTo>
                    <a:pt x="634184" y="383539"/>
                  </a:lnTo>
                  <a:lnTo>
                    <a:pt x="466833" y="383539"/>
                  </a:lnTo>
                  <a:lnTo>
                    <a:pt x="466731" y="380999"/>
                  </a:lnTo>
                  <a:lnTo>
                    <a:pt x="466528" y="378459"/>
                  </a:lnTo>
                  <a:lnTo>
                    <a:pt x="466528" y="269239"/>
                  </a:lnTo>
                  <a:close/>
                </a:path>
                <a:path w="662305" h="688339">
                  <a:moveTo>
                    <a:pt x="571554" y="457199"/>
                  </a:moveTo>
                  <a:lnTo>
                    <a:pt x="550437" y="457199"/>
                  </a:lnTo>
                  <a:lnTo>
                    <a:pt x="550437" y="671829"/>
                  </a:lnTo>
                  <a:lnTo>
                    <a:pt x="551859" y="673099"/>
                  </a:lnTo>
                  <a:lnTo>
                    <a:pt x="599383" y="688339"/>
                  </a:lnTo>
                  <a:lnTo>
                    <a:pt x="606380" y="688339"/>
                  </a:lnTo>
                  <a:lnTo>
                    <a:pt x="610330" y="685799"/>
                  </a:lnTo>
                  <a:lnTo>
                    <a:pt x="614076" y="683259"/>
                  </a:lnTo>
                  <a:lnTo>
                    <a:pt x="612121" y="671829"/>
                  </a:lnTo>
                  <a:lnTo>
                    <a:pt x="607549" y="669289"/>
                  </a:lnTo>
                  <a:lnTo>
                    <a:pt x="602456" y="668019"/>
                  </a:lnTo>
                  <a:lnTo>
                    <a:pt x="596169" y="665479"/>
                  </a:lnTo>
                  <a:lnTo>
                    <a:pt x="589896" y="664209"/>
                  </a:lnTo>
                  <a:lnTo>
                    <a:pt x="583604" y="661669"/>
                  </a:lnTo>
                  <a:lnTo>
                    <a:pt x="577259" y="660399"/>
                  </a:lnTo>
                  <a:lnTo>
                    <a:pt x="572586" y="659129"/>
                  </a:lnTo>
                  <a:lnTo>
                    <a:pt x="571277" y="656589"/>
                  </a:lnTo>
                  <a:lnTo>
                    <a:pt x="571403" y="570229"/>
                  </a:lnTo>
                  <a:lnTo>
                    <a:pt x="571500" y="481329"/>
                  </a:lnTo>
                  <a:lnTo>
                    <a:pt x="571554" y="457199"/>
                  </a:lnTo>
                  <a:close/>
                </a:path>
                <a:path w="662305" h="688339">
                  <a:moveTo>
                    <a:pt x="404293" y="628649"/>
                  </a:moveTo>
                  <a:lnTo>
                    <a:pt x="383038" y="628649"/>
                  </a:lnTo>
                  <a:lnTo>
                    <a:pt x="383051" y="654049"/>
                  </a:lnTo>
                  <a:lnTo>
                    <a:pt x="382936" y="659129"/>
                  </a:lnTo>
                  <a:lnTo>
                    <a:pt x="382721" y="665479"/>
                  </a:lnTo>
                  <a:lnTo>
                    <a:pt x="378466" y="668019"/>
                  </a:lnTo>
                  <a:lnTo>
                    <a:pt x="351602" y="669289"/>
                  </a:lnTo>
                  <a:lnTo>
                    <a:pt x="401938" y="669289"/>
                  </a:lnTo>
                  <a:lnTo>
                    <a:pt x="403069" y="666749"/>
                  </a:lnTo>
                  <a:lnTo>
                    <a:pt x="404152" y="655319"/>
                  </a:lnTo>
                  <a:lnTo>
                    <a:pt x="404274" y="651509"/>
                  </a:lnTo>
                  <a:lnTo>
                    <a:pt x="404293" y="628649"/>
                  </a:lnTo>
                  <a:close/>
                </a:path>
                <a:path w="662305" h="688339">
                  <a:moveTo>
                    <a:pt x="404292" y="524509"/>
                  </a:moveTo>
                  <a:lnTo>
                    <a:pt x="382759" y="524509"/>
                  </a:lnTo>
                  <a:lnTo>
                    <a:pt x="382759" y="567689"/>
                  </a:lnTo>
                  <a:lnTo>
                    <a:pt x="304425" y="567689"/>
                  </a:lnTo>
                  <a:lnTo>
                    <a:pt x="299828" y="571499"/>
                  </a:lnTo>
                  <a:lnTo>
                    <a:pt x="299510" y="584199"/>
                  </a:lnTo>
                  <a:lnTo>
                    <a:pt x="304222" y="588009"/>
                  </a:lnTo>
                  <a:lnTo>
                    <a:pt x="382975" y="588009"/>
                  </a:lnTo>
                  <a:lnTo>
                    <a:pt x="382975" y="608329"/>
                  </a:lnTo>
                  <a:lnTo>
                    <a:pt x="404295" y="608329"/>
                  </a:lnTo>
                  <a:lnTo>
                    <a:pt x="404292" y="524509"/>
                  </a:lnTo>
                  <a:close/>
                </a:path>
                <a:path w="662305" h="688339">
                  <a:moveTo>
                    <a:pt x="404163" y="140969"/>
                  </a:moveTo>
                  <a:lnTo>
                    <a:pt x="382733" y="140969"/>
                  </a:lnTo>
                  <a:lnTo>
                    <a:pt x="382733" y="288289"/>
                  </a:lnTo>
                  <a:lnTo>
                    <a:pt x="376291" y="289559"/>
                  </a:lnTo>
                  <a:lnTo>
                    <a:pt x="369935" y="289559"/>
                  </a:lnTo>
                  <a:lnTo>
                    <a:pt x="364974" y="292099"/>
                  </a:lnTo>
                  <a:lnTo>
                    <a:pt x="362718" y="299719"/>
                  </a:lnTo>
                  <a:lnTo>
                    <a:pt x="362401" y="306069"/>
                  </a:lnTo>
                  <a:lnTo>
                    <a:pt x="366566" y="308609"/>
                  </a:lnTo>
                  <a:lnTo>
                    <a:pt x="382708" y="309879"/>
                  </a:lnTo>
                  <a:lnTo>
                    <a:pt x="382708" y="504189"/>
                  </a:lnTo>
                  <a:lnTo>
                    <a:pt x="404292" y="504189"/>
                  </a:lnTo>
                  <a:lnTo>
                    <a:pt x="404285" y="309879"/>
                  </a:lnTo>
                  <a:lnTo>
                    <a:pt x="418369" y="307339"/>
                  </a:lnTo>
                  <a:lnTo>
                    <a:pt x="417417" y="290829"/>
                  </a:lnTo>
                  <a:lnTo>
                    <a:pt x="411778" y="289559"/>
                  </a:lnTo>
                  <a:lnTo>
                    <a:pt x="404768" y="288289"/>
                  </a:lnTo>
                  <a:lnTo>
                    <a:pt x="404768" y="269239"/>
                  </a:lnTo>
                  <a:lnTo>
                    <a:pt x="466528" y="269239"/>
                  </a:lnTo>
                  <a:lnTo>
                    <a:pt x="466528" y="262889"/>
                  </a:lnTo>
                  <a:lnTo>
                    <a:pt x="467816" y="253999"/>
                  </a:lnTo>
                  <a:lnTo>
                    <a:pt x="470922" y="248919"/>
                  </a:lnTo>
                  <a:lnTo>
                    <a:pt x="404285" y="248919"/>
                  </a:lnTo>
                  <a:lnTo>
                    <a:pt x="404163" y="140969"/>
                  </a:lnTo>
                  <a:close/>
                </a:path>
                <a:path w="662305" h="688339">
                  <a:moveTo>
                    <a:pt x="176307" y="222249"/>
                  </a:moveTo>
                  <a:lnTo>
                    <a:pt x="108489" y="222249"/>
                  </a:lnTo>
                  <a:lnTo>
                    <a:pt x="96671" y="223519"/>
                  </a:lnTo>
                  <a:lnTo>
                    <a:pt x="86695" y="227329"/>
                  </a:lnTo>
                  <a:lnTo>
                    <a:pt x="78516" y="234949"/>
                  </a:lnTo>
                  <a:lnTo>
                    <a:pt x="72091" y="245109"/>
                  </a:lnTo>
                  <a:lnTo>
                    <a:pt x="70948" y="247649"/>
                  </a:lnTo>
                  <a:lnTo>
                    <a:pt x="67875" y="248919"/>
                  </a:lnTo>
                  <a:lnTo>
                    <a:pt x="65297" y="250189"/>
                  </a:lnTo>
                  <a:lnTo>
                    <a:pt x="48387" y="255269"/>
                  </a:lnTo>
                  <a:lnTo>
                    <a:pt x="33509" y="262889"/>
                  </a:lnTo>
                  <a:lnTo>
                    <a:pt x="20859" y="273049"/>
                  </a:lnTo>
                  <a:lnTo>
                    <a:pt x="10636" y="287019"/>
                  </a:lnTo>
                  <a:lnTo>
                    <a:pt x="0" y="317499"/>
                  </a:lnTo>
                  <a:lnTo>
                    <a:pt x="2659" y="347979"/>
                  </a:lnTo>
                  <a:lnTo>
                    <a:pt x="17660" y="374649"/>
                  </a:lnTo>
                  <a:lnTo>
                    <a:pt x="44050" y="394969"/>
                  </a:lnTo>
                  <a:lnTo>
                    <a:pt x="47390" y="396239"/>
                  </a:lnTo>
                  <a:lnTo>
                    <a:pt x="48622" y="398779"/>
                  </a:lnTo>
                  <a:lnTo>
                    <a:pt x="48462" y="415289"/>
                  </a:lnTo>
                  <a:lnTo>
                    <a:pt x="48342" y="481329"/>
                  </a:lnTo>
                  <a:lnTo>
                    <a:pt x="51784" y="483869"/>
                  </a:lnTo>
                  <a:lnTo>
                    <a:pt x="233648" y="483869"/>
                  </a:lnTo>
                  <a:lnTo>
                    <a:pt x="237204" y="481329"/>
                  </a:lnTo>
                  <a:lnTo>
                    <a:pt x="237077" y="463549"/>
                  </a:lnTo>
                  <a:lnTo>
                    <a:pt x="67964" y="463549"/>
                  </a:lnTo>
                  <a:lnTo>
                    <a:pt x="71817" y="394969"/>
                  </a:lnTo>
                  <a:lnTo>
                    <a:pt x="72345" y="386079"/>
                  </a:lnTo>
                  <a:lnTo>
                    <a:pt x="73247" y="383539"/>
                  </a:lnTo>
                  <a:lnTo>
                    <a:pt x="74009" y="382269"/>
                  </a:lnTo>
                  <a:lnTo>
                    <a:pt x="76650" y="375919"/>
                  </a:lnTo>
                  <a:lnTo>
                    <a:pt x="52482" y="375919"/>
                  </a:lnTo>
                  <a:lnTo>
                    <a:pt x="38051" y="367029"/>
                  </a:lnTo>
                  <a:lnTo>
                    <a:pt x="27403" y="353059"/>
                  </a:lnTo>
                  <a:lnTo>
                    <a:pt x="21475" y="336549"/>
                  </a:lnTo>
                  <a:lnTo>
                    <a:pt x="21202" y="317499"/>
                  </a:lnTo>
                  <a:lnTo>
                    <a:pt x="26999" y="300989"/>
                  </a:lnTo>
                  <a:lnTo>
                    <a:pt x="37822" y="285749"/>
                  </a:lnTo>
                  <a:lnTo>
                    <a:pt x="52362" y="275589"/>
                  </a:lnTo>
                  <a:lnTo>
                    <a:pt x="69310" y="270509"/>
                  </a:lnTo>
                  <a:lnTo>
                    <a:pt x="90367" y="270509"/>
                  </a:lnTo>
                  <a:lnTo>
                    <a:pt x="90519" y="248919"/>
                  </a:lnTo>
                  <a:lnTo>
                    <a:pt x="98088" y="242569"/>
                  </a:lnTo>
                  <a:lnTo>
                    <a:pt x="124904" y="242569"/>
                  </a:lnTo>
                  <a:lnTo>
                    <a:pt x="142716" y="241299"/>
                  </a:lnTo>
                  <a:lnTo>
                    <a:pt x="210895" y="241299"/>
                  </a:lnTo>
                  <a:lnTo>
                    <a:pt x="206854" y="234949"/>
                  </a:lnTo>
                  <a:lnTo>
                    <a:pt x="198532" y="227329"/>
                  </a:lnTo>
                  <a:lnTo>
                    <a:pt x="188353" y="223519"/>
                  </a:lnTo>
                  <a:lnTo>
                    <a:pt x="176307" y="222249"/>
                  </a:lnTo>
                  <a:close/>
                </a:path>
                <a:path w="662305" h="688339">
                  <a:moveTo>
                    <a:pt x="225534" y="363219"/>
                  </a:moveTo>
                  <a:lnTo>
                    <a:pt x="202228" y="363219"/>
                  </a:lnTo>
                  <a:lnTo>
                    <a:pt x="203778" y="368299"/>
                  </a:lnTo>
                  <a:lnTo>
                    <a:pt x="207044" y="374649"/>
                  </a:lnTo>
                  <a:lnTo>
                    <a:pt x="210475" y="382269"/>
                  </a:lnTo>
                  <a:lnTo>
                    <a:pt x="213323" y="389889"/>
                  </a:lnTo>
                  <a:lnTo>
                    <a:pt x="214839" y="397509"/>
                  </a:lnTo>
                  <a:lnTo>
                    <a:pt x="215520" y="411479"/>
                  </a:lnTo>
                  <a:lnTo>
                    <a:pt x="215640" y="438149"/>
                  </a:lnTo>
                  <a:lnTo>
                    <a:pt x="215520" y="447039"/>
                  </a:lnTo>
                  <a:lnTo>
                    <a:pt x="215360" y="463549"/>
                  </a:lnTo>
                  <a:lnTo>
                    <a:pt x="237077" y="463549"/>
                  </a:lnTo>
                  <a:lnTo>
                    <a:pt x="236834" y="431799"/>
                  </a:lnTo>
                  <a:lnTo>
                    <a:pt x="234609" y="386079"/>
                  </a:lnTo>
                  <a:lnTo>
                    <a:pt x="226303" y="364489"/>
                  </a:lnTo>
                  <a:lnTo>
                    <a:pt x="225534" y="363219"/>
                  </a:lnTo>
                  <a:close/>
                </a:path>
                <a:path w="662305" h="688339">
                  <a:moveTo>
                    <a:pt x="550437" y="457199"/>
                  </a:moveTo>
                  <a:lnTo>
                    <a:pt x="487496" y="457199"/>
                  </a:lnTo>
                  <a:lnTo>
                    <a:pt x="503142" y="462279"/>
                  </a:lnTo>
                  <a:lnTo>
                    <a:pt x="518766" y="463549"/>
                  </a:lnTo>
                  <a:lnTo>
                    <a:pt x="534491" y="462279"/>
                  </a:lnTo>
                  <a:lnTo>
                    <a:pt x="550437" y="457199"/>
                  </a:lnTo>
                  <a:close/>
                </a:path>
                <a:path w="662305" h="688339">
                  <a:moveTo>
                    <a:pt x="592677" y="403859"/>
                  </a:moveTo>
                  <a:lnTo>
                    <a:pt x="569614" y="403859"/>
                  </a:lnTo>
                  <a:lnTo>
                    <a:pt x="563759" y="419099"/>
                  </a:lnTo>
                  <a:lnTo>
                    <a:pt x="552666" y="431799"/>
                  </a:lnTo>
                  <a:lnTo>
                    <a:pt x="537695" y="440689"/>
                  </a:lnTo>
                  <a:lnTo>
                    <a:pt x="520211" y="444499"/>
                  </a:lnTo>
                  <a:lnTo>
                    <a:pt x="571582" y="444499"/>
                  </a:lnTo>
                  <a:lnTo>
                    <a:pt x="573576" y="441959"/>
                  </a:lnTo>
                  <a:lnTo>
                    <a:pt x="575151" y="438149"/>
                  </a:lnTo>
                  <a:lnTo>
                    <a:pt x="578873" y="431799"/>
                  </a:lnTo>
                  <a:lnTo>
                    <a:pt x="582719" y="425449"/>
                  </a:lnTo>
                  <a:lnTo>
                    <a:pt x="589362" y="411479"/>
                  </a:lnTo>
                  <a:lnTo>
                    <a:pt x="591559" y="405129"/>
                  </a:lnTo>
                  <a:lnTo>
                    <a:pt x="592677" y="403859"/>
                  </a:lnTo>
                  <a:close/>
                </a:path>
                <a:path w="662305" h="688339">
                  <a:moveTo>
                    <a:pt x="588228" y="242569"/>
                  </a:moveTo>
                  <a:lnTo>
                    <a:pt x="550932" y="242569"/>
                  </a:lnTo>
                  <a:lnTo>
                    <a:pt x="559726" y="243839"/>
                  </a:lnTo>
                  <a:lnTo>
                    <a:pt x="566134" y="246379"/>
                  </a:lnTo>
                  <a:lnTo>
                    <a:pt x="570056" y="252729"/>
                  </a:lnTo>
                  <a:lnTo>
                    <a:pt x="571392" y="261619"/>
                  </a:lnTo>
                  <a:lnTo>
                    <a:pt x="571404" y="383539"/>
                  </a:lnTo>
                  <a:lnTo>
                    <a:pt x="634184" y="383539"/>
                  </a:lnTo>
                  <a:lnTo>
                    <a:pt x="637139" y="380999"/>
                  </a:lnTo>
                  <a:lnTo>
                    <a:pt x="592639" y="380999"/>
                  </a:lnTo>
                  <a:lnTo>
                    <a:pt x="592639" y="270509"/>
                  </a:lnTo>
                  <a:lnTo>
                    <a:pt x="635802" y="270509"/>
                  </a:lnTo>
                  <a:lnTo>
                    <a:pt x="623550" y="260349"/>
                  </a:lnTo>
                  <a:lnTo>
                    <a:pt x="595928" y="250189"/>
                  </a:lnTo>
                  <a:lnTo>
                    <a:pt x="593668" y="248919"/>
                  </a:lnTo>
                  <a:lnTo>
                    <a:pt x="590772" y="247649"/>
                  </a:lnTo>
                  <a:lnTo>
                    <a:pt x="589883" y="245109"/>
                  </a:lnTo>
                  <a:lnTo>
                    <a:pt x="588228" y="242569"/>
                  </a:lnTo>
                  <a:close/>
                </a:path>
                <a:path w="662305" h="688339">
                  <a:moveTo>
                    <a:pt x="635802" y="270509"/>
                  </a:moveTo>
                  <a:lnTo>
                    <a:pt x="592639" y="270509"/>
                  </a:lnTo>
                  <a:lnTo>
                    <a:pt x="611455" y="276859"/>
                  </a:lnTo>
                  <a:lnTo>
                    <a:pt x="627002" y="289559"/>
                  </a:lnTo>
                  <a:lnTo>
                    <a:pt x="637534" y="306069"/>
                  </a:lnTo>
                  <a:lnTo>
                    <a:pt x="641305" y="326389"/>
                  </a:lnTo>
                  <a:lnTo>
                    <a:pt x="637260" y="346709"/>
                  </a:lnTo>
                  <a:lnTo>
                    <a:pt x="626654" y="363219"/>
                  </a:lnTo>
                  <a:lnTo>
                    <a:pt x="611207" y="375919"/>
                  </a:lnTo>
                  <a:lnTo>
                    <a:pt x="592639" y="380999"/>
                  </a:lnTo>
                  <a:lnTo>
                    <a:pt x="637139" y="380999"/>
                  </a:lnTo>
                  <a:lnTo>
                    <a:pt x="643048" y="375919"/>
                  </a:lnTo>
                  <a:lnTo>
                    <a:pt x="656373" y="355599"/>
                  </a:lnTo>
                  <a:lnTo>
                    <a:pt x="662171" y="331469"/>
                  </a:lnTo>
                  <a:lnTo>
                    <a:pt x="658459" y="303529"/>
                  </a:lnTo>
                  <a:lnTo>
                    <a:pt x="644990" y="278129"/>
                  </a:lnTo>
                  <a:lnTo>
                    <a:pt x="635802" y="270509"/>
                  </a:lnTo>
                  <a:close/>
                </a:path>
                <a:path w="662305" h="688339">
                  <a:moveTo>
                    <a:pt x="90367" y="270509"/>
                  </a:moveTo>
                  <a:lnTo>
                    <a:pt x="69310" y="270509"/>
                  </a:lnTo>
                  <a:lnTo>
                    <a:pt x="69246" y="347979"/>
                  </a:lnTo>
                  <a:lnTo>
                    <a:pt x="68777" y="349249"/>
                  </a:lnTo>
                  <a:lnTo>
                    <a:pt x="64173" y="356869"/>
                  </a:lnTo>
                  <a:lnTo>
                    <a:pt x="60296" y="363219"/>
                  </a:lnTo>
                  <a:lnTo>
                    <a:pt x="52482" y="375919"/>
                  </a:lnTo>
                  <a:lnTo>
                    <a:pt x="76650" y="375919"/>
                  </a:lnTo>
                  <a:lnTo>
                    <a:pt x="78763" y="370839"/>
                  </a:lnTo>
                  <a:lnTo>
                    <a:pt x="83424" y="365759"/>
                  </a:lnTo>
                  <a:lnTo>
                    <a:pt x="90513" y="363219"/>
                  </a:lnTo>
                  <a:lnTo>
                    <a:pt x="225534" y="363219"/>
                  </a:lnTo>
                  <a:lnTo>
                    <a:pt x="220148" y="354329"/>
                  </a:lnTo>
                  <a:lnTo>
                    <a:pt x="217900" y="351789"/>
                  </a:lnTo>
                  <a:lnTo>
                    <a:pt x="216389" y="346709"/>
                  </a:lnTo>
                  <a:lnTo>
                    <a:pt x="216349" y="342899"/>
                  </a:lnTo>
                  <a:lnTo>
                    <a:pt x="90341" y="342899"/>
                  </a:lnTo>
                  <a:lnTo>
                    <a:pt x="90367" y="270509"/>
                  </a:lnTo>
                  <a:close/>
                </a:path>
                <a:path w="662305" h="688339">
                  <a:moveTo>
                    <a:pt x="210895" y="241299"/>
                  </a:moveTo>
                  <a:lnTo>
                    <a:pt x="142716" y="241299"/>
                  </a:lnTo>
                  <a:lnTo>
                    <a:pt x="160528" y="242569"/>
                  </a:lnTo>
                  <a:lnTo>
                    <a:pt x="187407" y="242569"/>
                  </a:lnTo>
                  <a:lnTo>
                    <a:pt x="194951" y="248919"/>
                  </a:lnTo>
                  <a:lnTo>
                    <a:pt x="195005" y="255269"/>
                  </a:lnTo>
                  <a:lnTo>
                    <a:pt x="195129" y="342899"/>
                  </a:lnTo>
                  <a:lnTo>
                    <a:pt x="216349" y="342899"/>
                  </a:lnTo>
                  <a:lnTo>
                    <a:pt x="216231" y="331469"/>
                  </a:lnTo>
                  <a:lnTo>
                    <a:pt x="216160" y="269239"/>
                  </a:lnTo>
                  <a:lnTo>
                    <a:pt x="279000" y="269239"/>
                  </a:lnTo>
                  <a:lnTo>
                    <a:pt x="279000" y="248919"/>
                  </a:lnTo>
                  <a:lnTo>
                    <a:pt x="216338" y="248919"/>
                  </a:lnTo>
                  <a:lnTo>
                    <a:pt x="214128" y="246379"/>
                  </a:lnTo>
                  <a:lnTo>
                    <a:pt x="210895" y="241299"/>
                  </a:lnTo>
                  <a:close/>
                </a:path>
                <a:path w="662305" h="688339">
                  <a:moveTo>
                    <a:pt x="337407" y="0"/>
                  </a:moveTo>
                  <a:lnTo>
                    <a:pt x="324516" y="0"/>
                  </a:lnTo>
                  <a:lnTo>
                    <a:pt x="321938" y="3809"/>
                  </a:lnTo>
                  <a:lnTo>
                    <a:pt x="290269" y="64769"/>
                  </a:lnTo>
                  <a:lnTo>
                    <a:pt x="275701" y="93979"/>
                  </a:lnTo>
                  <a:lnTo>
                    <a:pt x="261220" y="121919"/>
                  </a:lnTo>
                  <a:lnTo>
                    <a:pt x="257429" y="161289"/>
                  </a:lnTo>
                  <a:lnTo>
                    <a:pt x="257289" y="243839"/>
                  </a:lnTo>
                  <a:lnTo>
                    <a:pt x="257181" y="245109"/>
                  </a:lnTo>
                  <a:lnTo>
                    <a:pt x="257041" y="248919"/>
                  </a:lnTo>
                  <a:lnTo>
                    <a:pt x="279000" y="248919"/>
                  </a:lnTo>
                  <a:lnTo>
                    <a:pt x="279000" y="140969"/>
                  </a:lnTo>
                  <a:lnTo>
                    <a:pt x="404163" y="140969"/>
                  </a:lnTo>
                  <a:lnTo>
                    <a:pt x="404107" y="130809"/>
                  </a:lnTo>
                  <a:lnTo>
                    <a:pt x="402952" y="126999"/>
                  </a:lnTo>
                  <a:lnTo>
                    <a:pt x="399752" y="120649"/>
                  </a:lnTo>
                  <a:lnTo>
                    <a:pt x="285019" y="120649"/>
                  </a:lnTo>
                  <a:lnTo>
                    <a:pt x="294735" y="101599"/>
                  </a:lnTo>
                  <a:lnTo>
                    <a:pt x="299532" y="92709"/>
                  </a:lnTo>
                  <a:lnTo>
                    <a:pt x="304971" y="82549"/>
                  </a:lnTo>
                  <a:lnTo>
                    <a:pt x="307422" y="81279"/>
                  </a:lnTo>
                  <a:lnTo>
                    <a:pt x="379657" y="81279"/>
                  </a:lnTo>
                  <a:lnTo>
                    <a:pt x="369020" y="60959"/>
                  </a:lnTo>
                  <a:lnTo>
                    <a:pt x="315906" y="60959"/>
                  </a:lnTo>
                  <a:lnTo>
                    <a:pt x="330854" y="33019"/>
                  </a:lnTo>
                  <a:lnTo>
                    <a:pt x="354445" y="33019"/>
                  </a:lnTo>
                  <a:lnTo>
                    <a:pt x="339871" y="5079"/>
                  </a:lnTo>
                  <a:lnTo>
                    <a:pt x="337407" y="0"/>
                  </a:lnTo>
                  <a:close/>
                </a:path>
                <a:path w="662305" h="688339">
                  <a:moveTo>
                    <a:pt x="551351" y="222249"/>
                  </a:moveTo>
                  <a:lnTo>
                    <a:pt x="487026" y="222249"/>
                  </a:lnTo>
                  <a:lnTo>
                    <a:pt x="474377" y="223519"/>
                  </a:lnTo>
                  <a:lnTo>
                    <a:pt x="463667" y="227329"/>
                  </a:lnTo>
                  <a:lnTo>
                    <a:pt x="454943" y="234949"/>
                  </a:lnTo>
                  <a:lnTo>
                    <a:pt x="448253" y="245109"/>
                  </a:lnTo>
                  <a:lnTo>
                    <a:pt x="447567" y="246379"/>
                  </a:lnTo>
                  <a:lnTo>
                    <a:pt x="445471" y="248919"/>
                  </a:lnTo>
                  <a:lnTo>
                    <a:pt x="470922" y="248919"/>
                  </a:lnTo>
                  <a:lnTo>
                    <a:pt x="471698" y="247649"/>
                  </a:lnTo>
                  <a:lnTo>
                    <a:pt x="478203" y="243839"/>
                  </a:lnTo>
                  <a:lnTo>
                    <a:pt x="487356" y="242569"/>
                  </a:lnTo>
                  <a:lnTo>
                    <a:pt x="588228" y="242569"/>
                  </a:lnTo>
                  <a:lnTo>
                    <a:pt x="583264" y="234949"/>
                  </a:lnTo>
                  <a:lnTo>
                    <a:pt x="574622" y="227329"/>
                  </a:lnTo>
                  <a:lnTo>
                    <a:pt x="563978" y="223519"/>
                  </a:lnTo>
                  <a:lnTo>
                    <a:pt x="551351" y="222249"/>
                  </a:lnTo>
                  <a:close/>
                </a:path>
                <a:path w="662305" h="688339">
                  <a:moveTo>
                    <a:pt x="379657" y="81279"/>
                  </a:moveTo>
                  <a:lnTo>
                    <a:pt x="354539" y="81279"/>
                  </a:lnTo>
                  <a:lnTo>
                    <a:pt x="356851" y="82549"/>
                  </a:lnTo>
                  <a:lnTo>
                    <a:pt x="366984" y="101599"/>
                  </a:lnTo>
                  <a:lnTo>
                    <a:pt x="376675" y="120649"/>
                  </a:lnTo>
                  <a:lnTo>
                    <a:pt x="399752" y="120649"/>
                  </a:lnTo>
                  <a:lnTo>
                    <a:pt x="386313" y="93979"/>
                  </a:lnTo>
                  <a:lnTo>
                    <a:pt x="379657" y="81279"/>
                  </a:lnTo>
                  <a:close/>
                </a:path>
                <a:path w="662305" h="688339">
                  <a:moveTo>
                    <a:pt x="354445" y="33019"/>
                  </a:moveTo>
                  <a:lnTo>
                    <a:pt x="330854" y="33019"/>
                  </a:lnTo>
                  <a:lnTo>
                    <a:pt x="345776" y="60959"/>
                  </a:lnTo>
                  <a:lnTo>
                    <a:pt x="369020" y="60959"/>
                  </a:lnTo>
                  <a:lnTo>
                    <a:pt x="354445" y="33019"/>
                  </a:lnTo>
                  <a:close/>
                </a:path>
              </a:pathLst>
            </a:custGeom>
            <a:solidFill>
              <a:srgbClr val="00B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7418" y="4606074"/>
              <a:ext cx="188126" cy="14292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1299" y="4592197"/>
              <a:ext cx="175183" cy="154584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341999" y="5453996"/>
            <a:ext cx="5778500" cy="1235075"/>
            <a:chOff x="341999" y="5453996"/>
            <a:chExt cx="5778500" cy="1235075"/>
          </a:xfrm>
        </p:grpSpPr>
        <p:sp>
          <p:nvSpPr>
            <p:cNvPr id="30" name="object 30"/>
            <p:cNvSpPr/>
            <p:nvPr/>
          </p:nvSpPr>
          <p:spPr>
            <a:xfrm>
              <a:off x="361049" y="5473046"/>
              <a:ext cx="5740400" cy="557530"/>
            </a:xfrm>
            <a:custGeom>
              <a:avLst/>
              <a:gdLst/>
              <a:ahLst/>
              <a:cxnLst/>
              <a:rect l="l" t="t" r="r" b="b"/>
              <a:pathLst>
                <a:path w="5740400" h="557529">
                  <a:moveTo>
                    <a:pt x="152400" y="0"/>
                  </a:moveTo>
                  <a:lnTo>
                    <a:pt x="104231" y="7768"/>
                  </a:lnTo>
                  <a:lnTo>
                    <a:pt x="62396" y="29402"/>
                  </a:lnTo>
                  <a:lnTo>
                    <a:pt x="29405" y="62391"/>
                  </a:lnTo>
                  <a:lnTo>
                    <a:pt x="7769" y="104226"/>
                  </a:lnTo>
                  <a:lnTo>
                    <a:pt x="0" y="152400"/>
                  </a:lnTo>
                  <a:lnTo>
                    <a:pt x="0" y="405003"/>
                  </a:lnTo>
                  <a:lnTo>
                    <a:pt x="7769" y="453171"/>
                  </a:lnTo>
                  <a:lnTo>
                    <a:pt x="29405" y="495006"/>
                  </a:lnTo>
                  <a:lnTo>
                    <a:pt x="62396" y="527997"/>
                  </a:lnTo>
                  <a:lnTo>
                    <a:pt x="104231" y="549633"/>
                  </a:lnTo>
                  <a:lnTo>
                    <a:pt x="152400" y="557403"/>
                  </a:lnTo>
                  <a:lnTo>
                    <a:pt x="5587504" y="557403"/>
                  </a:lnTo>
                  <a:lnTo>
                    <a:pt x="5635672" y="549633"/>
                  </a:lnTo>
                  <a:lnTo>
                    <a:pt x="5677507" y="527997"/>
                  </a:lnTo>
                  <a:lnTo>
                    <a:pt x="5710498" y="495006"/>
                  </a:lnTo>
                  <a:lnTo>
                    <a:pt x="5732134" y="453171"/>
                  </a:lnTo>
                  <a:lnTo>
                    <a:pt x="5739904" y="405003"/>
                  </a:lnTo>
                  <a:lnTo>
                    <a:pt x="5739904" y="152400"/>
                  </a:lnTo>
                  <a:lnTo>
                    <a:pt x="5732134" y="104226"/>
                  </a:lnTo>
                  <a:lnTo>
                    <a:pt x="5710498" y="62391"/>
                  </a:lnTo>
                  <a:lnTo>
                    <a:pt x="5677507" y="29402"/>
                  </a:lnTo>
                  <a:lnTo>
                    <a:pt x="5635672" y="7768"/>
                  </a:lnTo>
                  <a:lnTo>
                    <a:pt x="5587504" y="0"/>
                  </a:lnTo>
                  <a:lnTo>
                    <a:pt x="152400" y="0"/>
                  </a:lnTo>
                  <a:close/>
                </a:path>
              </a:pathLst>
            </a:custGeom>
            <a:ln w="38100">
              <a:solidFill>
                <a:srgbClr val="9F5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61049" y="6112350"/>
              <a:ext cx="5740400" cy="557530"/>
            </a:xfrm>
            <a:custGeom>
              <a:avLst/>
              <a:gdLst/>
              <a:ahLst/>
              <a:cxnLst/>
              <a:rect l="l" t="t" r="r" b="b"/>
              <a:pathLst>
                <a:path w="5740400" h="557529">
                  <a:moveTo>
                    <a:pt x="152400" y="0"/>
                  </a:moveTo>
                  <a:lnTo>
                    <a:pt x="104231" y="7768"/>
                  </a:lnTo>
                  <a:lnTo>
                    <a:pt x="62396" y="29402"/>
                  </a:lnTo>
                  <a:lnTo>
                    <a:pt x="29405" y="62391"/>
                  </a:lnTo>
                  <a:lnTo>
                    <a:pt x="7769" y="104226"/>
                  </a:lnTo>
                  <a:lnTo>
                    <a:pt x="0" y="152399"/>
                  </a:lnTo>
                  <a:lnTo>
                    <a:pt x="0" y="404990"/>
                  </a:lnTo>
                  <a:lnTo>
                    <a:pt x="7769" y="453163"/>
                  </a:lnTo>
                  <a:lnTo>
                    <a:pt x="29405" y="494998"/>
                  </a:lnTo>
                  <a:lnTo>
                    <a:pt x="62396" y="527988"/>
                  </a:lnTo>
                  <a:lnTo>
                    <a:pt x="104231" y="549621"/>
                  </a:lnTo>
                  <a:lnTo>
                    <a:pt x="152400" y="557390"/>
                  </a:lnTo>
                  <a:lnTo>
                    <a:pt x="5587504" y="557390"/>
                  </a:lnTo>
                  <a:lnTo>
                    <a:pt x="5635672" y="549621"/>
                  </a:lnTo>
                  <a:lnTo>
                    <a:pt x="5677507" y="527988"/>
                  </a:lnTo>
                  <a:lnTo>
                    <a:pt x="5710498" y="494998"/>
                  </a:lnTo>
                  <a:lnTo>
                    <a:pt x="5732134" y="453163"/>
                  </a:lnTo>
                  <a:lnTo>
                    <a:pt x="5739904" y="404990"/>
                  </a:lnTo>
                  <a:lnTo>
                    <a:pt x="5739904" y="152399"/>
                  </a:lnTo>
                  <a:lnTo>
                    <a:pt x="5732134" y="104226"/>
                  </a:lnTo>
                  <a:lnTo>
                    <a:pt x="5710498" y="62391"/>
                  </a:lnTo>
                  <a:lnTo>
                    <a:pt x="5677507" y="29402"/>
                  </a:lnTo>
                  <a:lnTo>
                    <a:pt x="5635672" y="7768"/>
                  </a:lnTo>
                  <a:lnTo>
                    <a:pt x="5587504" y="0"/>
                  </a:lnTo>
                  <a:lnTo>
                    <a:pt x="152400" y="0"/>
                  </a:lnTo>
                  <a:close/>
                </a:path>
              </a:pathLst>
            </a:custGeom>
            <a:ln w="38100">
              <a:solidFill>
                <a:srgbClr val="9F564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34784" y="5517248"/>
              <a:ext cx="510540" cy="1085215"/>
            </a:xfrm>
            <a:custGeom>
              <a:avLst/>
              <a:gdLst/>
              <a:ahLst/>
              <a:cxnLst/>
              <a:rect l="l" t="t" r="r" b="b"/>
              <a:pathLst>
                <a:path w="510540" h="1085215">
                  <a:moveTo>
                    <a:pt x="88722" y="78905"/>
                  </a:moveTo>
                  <a:lnTo>
                    <a:pt x="73482" y="78905"/>
                  </a:lnTo>
                  <a:lnTo>
                    <a:pt x="73482" y="93662"/>
                  </a:lnTo>
                  <a:lnTo>
                    <a:pt x="88722" y="93662"/>
                  </a:lnTo>
                  <a:lnTo>
                    <a:pt x="88722" y="78905"/>
                  </a:lnTo>
                  <a:close/>
                </a:path>
                <a:path w="510540" h="1085215">
                  <a:moveTo>
                    <a:pt x="90525" y="870394"/>
                  </a:moveTo>
                  <a:lnTo>
                    <a:pt x="83108" y="870381"/>
                  </a:lnTo>
                  <a:lnTo>
                    <a:pt x="28790" y="870394"/>
                  </a:lnTo>
                  <a:lnTo>
                    <a:pt x="90525" y="870394"/>
                  </a:lnTo>
                  <a:close/>
                </a:path>
                <a:path w="510540" h="1085215">
                  <a:moveTo>
                    <a:pt x="120599" y="132600"/>
                  </a:moveTo>
                  <a:lnTo>
                    <a:pt x="105308" y="132600"/>
                  </a:lnTo>
                  <a:lnTo>
                    <a:pt x="105308" y="147142"/>
                  </a:lnTo>
                  <a:lnTo>
                    <a:pt x="120599" y="147142"/>
                  </a:lnTo>
                  <a:lnTo>
                    <a:pt x="120599" y="132600"/>
                  </a:lnTo>
                  <a:close/>
                </a:path>
                <a:path w="510540" h="1085215">
                  <a:moveTo>
                    <a:pt x="136537" y="224180"/>
                  </a:moveTo>
                  <a:lnTo>
                    <a:pt x="126987" y="221792"/>
                  </a:lnTo>
                  <a:lnTo>
                    <a:pt x="119862" y="217144"/>
                  </a:lnTo>
                  <a:lnTo>
                    <a:pt x="115112" y="210273"/>
                  </a:lnTo>
                  <a:lnTo>
                    <a:pt x="112674" y="201206"/>
                  </a:lnTo>
                  <a:lnTo>
                    <a:pt x="97675" y="201206"/>
                  </a:lnTo>
                  <a:lnTo>
                    <a:pt x="100469" y="215900"/>
                  </a:lnTo>
                  <a:lnTo>
                    <a:pt x="109435" y="228460"/>
                  </a:lnTo>
                  <a:lnTo>
                    <a:pt x="122237" y="236677"/>
                  </a:lnTo>
                  <a:lnTo>
                    <a:pt x="136537" y="238391"/>
                  </a:lnTo>
                  <a:lnTo>
                    <a:pt x="136537" y="224180"/>
                  </a:lnTo>
                  <a:close/>
                </a:path>
                <a:path w="510540" h="1085215">
                  <a:moveTo>
                    <a:pt x="151980" y="40678"/>
                  </a:moveTo>
                  <a:lnTo>
                    <a:pt x="136969" y="40678"/>
                  </a:lnTo>
                  <a:lnTo>
                    <a:pt x="134543" y="49822"/>
                  </a:lnTo>
                  <a:lnTo>
                    <a:pt x="129755" y="56680"/>
                  </a:lnTo>
                  <a:lnTo>
                    <a:pt x="122618" y="61290"/>
                  </a:lnTo>
                  <a:lnTo>
                    <a:pt x="113144" y="63639"/>
                  </a:lnTo>
                  <a:lnTo>
                    <a:pt x="113144" y="78435"/>
                  </a:lnTo>
                  <a:lnTo>
                    <a:pt x="128828" y="75095"/>
                  </a:lnTo>
                  <a:lnTo>
                    <a:pt x="141681" y="66548"/>
                  </a:lnTo>
                  <a:lnTo>
                    <a:pt x="149974" y="54495"/>
                  </a:lnTo>
                  <a:lnTo>
                    <a:pt x="151980" y="40678"/>
                  </a:lnTo>
                  <a:close/>
                </a:path>
                <a:path w="510540" h="1085215">
                  <a:moveTo>
                    <a:pt x="152527" y="140195"/>
                  </a:moveTo>
                  <a:lnTo>
                    <a:pt x="152514" y="139776"/>
                  </a:lnTo>
                  <a:lnTo>
                    <a:pt x="149479" y="125196"/>
                  </a:lnTo>
                  <a:lnTo>
                    <a:pt x="143687" y="116941"/>
                  </a:lnTo>
                  <a:lnTo>
                    <a:pt x="140957" y="113042"/>
                  </a:lnTo>
                  <a:lnTo>
                    <a:pt x="136753" y="110312"/>
                  </a:lnTo>
                  <a:lnTo>
                    <a:pt x="136753" y="139776"/>
                  </a:lnTo>
                  <a:lnTo>
                    <a:pt x="134937" y="148602"/>
                  </a:lnTo>
                  <a:lnTo>
                    <a:pt x="129882" y="155854"/>
                  </a:lnTo>
                  <a:lnTo>
                    <a:pt x="122351" y="160794"/>
                  </a:lnTo>
                  <a:lnTo>
                    <a:pt x="113144" y="162661"/>
                  </a:lnTo>
                  <a:lnTo>
                    <a:pt x="103911" y="160972"/>
                  </a:lnTo>
                  <a:lnTo>
                    <a:pt x="96342" y="156210"/>
                  </a:lnTo>
                  <a:lnTo>
                    <a:pt x="91186" y="149059"/>
                  </a:lnTo>
                  <a:lnTo>
                    <a:pt x="89141" y="140195"/>
                  </a:lnTo>
                  <a:lnTo>
                    <a:pt x="90906" y="131305"/>
                  </a:lnTo>
                  <a:lnTo>
                    <a:pt x="96050" y="123888"/>
                  </a:lnTo>
                  <a:lnTo>
                    <a:pt x="103695" y="118808"/>
                  </a:lnTo>
                  <a:lnTo>
                    <a:pt x="112953" y="116941"/>
                  </a:lnTo>
                  <a:lnTo>
                    <a:pt x="122085" y="118770"/>
                  </a:lnTo>
                  <a:lnTo>
                    <a:pt x="129641" y="123710"/>
                  </a:lnTo>
                  <a:lnTo>
                    <a:pt x="134810" y="130975"/>
                  </a:lnTo>
                  <a:lnTo>
                    <a:pt x="136753" y="139776"/>
                  </a:lnTo>
                  <a:lnTo>
                    <a:pt x="136753" y="110312"/>
                  </a:lnTo>
                  <a:lnTo>
                    <a:pt x="128333" y="104813"/>
                  </a:lnTo>
                  <a:lnTo>
                    <a:pt x="112941" y="101777"/>
                  </a:lnTo>
                  <a:lnTo>
                    <a:pt x="97536" y="104813"/>
                  </a:lnTo>
                  <a:lnTo>
                    <a:pt x="84886" y="113055"/>
                  </a:lnTo>
                  <a:lnTo>
                    <a:pt x="76352" y="125222"/>
                  </a:lnTo>
                  <a:lnTo>
                    <a:pt x="73304" y="139776"/>
                  </a:lnTo>
                  <a:lnTo>
                    <a:pt x="73317" y="140195"/>
                  </a:lnTo>
                  <a:lnTo>
                    <a:pt x="76530" y="154787"/>
                  </a:lnTo>
                  <a:lnTo>
                    <a:pt x="85217" y="166979"/>
                  </a:lnTo>
                  <a:lnTo>
                    <a:pt x="97891" y="175196"/>
                  </a:lnTo>
                  <a:lnTo>
                    <a:pt x="113157" y="178092"/>
                  </a:lnTo>
                  <a:lnTo>
                    <a:pt x="128435" y="174929"/>
                  </a:lnTo>
                  <a:lnTo>
                    <a:pt x="140944" y="166712"/>
                  </a:lnTo>
                  <a:lnTo>
                    <a:pt x="143789" y="162661"/>
                  </a:lnTo>
                  <a:lnTo>
                    <a:pt x="149415" y="154673"/>
                  </a:lnTo>
                  <a:lnTo>
                    <a:pt x="152527" y="140195"/>
                  </a:lnTo>
                  <a:close/>
                </a:path>
                <a:path w="510540" h="1085215">
                  <a:moveTo>
                    <a:pt x="160134" y="193497"/>
                  </a:moveTo>
                  <a:lnTo>
                    <a:pt x="144995" y="193497"/>
                  </a:lnTo>
                  <a:lnTo>
                    <a:pt x="144995" y="208457"/>
                  </a:lnTo>
                  <a:lnTo>
                    <a:pt x="160134" y="208457"/>
                  </a:lnTo>
                  <a:lnTo>
                    <a:pt x="160134" y="193497"/>
                  </a:lnTo>
                  <a:close/>
                </a:path>
                <a:path w="510540" h="1085215">
                  <a:moveTo>
                    <a:pt x="207975" y="117157"/>
                  </a:moveTo>
                  <a:lnTo>
                    <a:pt x="192671" y="117157"/>
                  </a:lnTo>
                  <a:lnTo>
                    <a:pt x="192671" y="131953"/>
                  </a:lnTo>
                  <a:lnTo>
                    <a:pt x="207975" y="131953"/>
                  </a:lnTo>
                  <a:lnTo>
                    <a:pt x="207975" y="117157"/>
                  </a:lnTo>
                  <a:close/>
                </a:path>
                <a:path w="510540" h="1085215">
                  <a:moveTo>
                    <a:pt x="215938" y="56146"/>
                  </a:moveTo>
                  <a:lnTo>
                    <a:pt x="200520" y="56146"/>
                  </a:lnTo>
                  <a:lnTo>
                    <a:pt x="200520" y="70916"/>
                  </a:lnTo>
                  <a:lnTo>
                    <a:pt x="215938" y="70916"/>
                  </a:lnTo>
                  <a:lnTo>
                    <a:pt x="215938" y="56146"/>
                  </a:lnTo>
                  <a:close/>
                </a:path>
                <a:path w="510540" h="1085215">
                  <a:moveTo>
                    <a:pt x="382816" y="147332"/>
                  </a:moveTo>
                  <a:lnTo>
                    <a:pt x="366991" y="126161"/>
                  </a:lnTo>
                  <a:lnTo>
                    <a:pt x="366991" y="143586"/>
                  </a:lnTo>
                  <a:lnTo>
                    <a:pt x="366928" y="151739"/>
                  </a:lnTo>
                  <a:lnTo>
                    <a:pt x="363207" y="155143"/>
                  </a:lnTo>
                  <a:lnTo>
                    <a:pt x="354647" y="154863"/>
                  </a:lnTo>
                  <a:lnTo>
                    <a:pt x="351243" y="151460"/>
                  </a:lnTo>
                  <a:lnTo>
                    <a:pt x="351307" y="143256"/>
                  </a:lnTo>
                  <a:lnTo>
                    <a:pt x="355015" y="139877"/>
                  </a:lnTo>
                  <a:lnTo>
                    <a:pt x="363575" y="140169"/>
                  </a:lnTo>
                  <a:lnTo>
                    <a:pt x="366991" y="143586"/>
                  </a:lnTo>
                  <a:lnTo>
                    <a:pt x="366991" y="126161"/>
                  </a:lnTo>
                  <a:lnTo>
                    <a:pt x="335368" y="147332"/>
                  </a:lnTo>
                  <a:lnTo>
                    <a:pt x="337223" y="156337"/>
                  </a:lnTo>
                  <a:lnTo>
                    <a:pt x="342392" y="163715"/>
                  </a:lnTo>
                  <a:lnTo>
                    <a:pt x="350012" y="168694"/>
                  </a:lnTo>
                  <a:lnTo>
                    <a:pt x="359283" y="170434"/>
                  </a:lnTo>
                  <a:lnTo>
                    <a:pt x="368477" y="168541"/>
                  </a:lnTo>
                  <a:lnTo>
                    <a:pt x="375970" y="163588"/>
                  </a:lnTo>
                  <a:lnTo>
                    <a:pt x="381012" y="156324"/>
                  </a:lnTo>
                  <a:lnTo>
                    <a:pt x="381254" y="155143"/>
                  </a:lnTo>
                  <a:lnTo>
                    <a:pt x="382816" y="147561"/>
                  </a:lnTo>
                  <a:lnTo>
                    <a:pt x="382816" y="147332"/>
                  </a:lnTo>
                  <a:close/>
                </a:path>
                <a:path w="510540" h="1085215">
                  <a:moveTo>
                    <a:pt x="461886" y="870292"/>
                  </a:moveTo>
                  <a:lnTo>
                    <a:pt x="433679" y="870292"/>
                  </a:lnTo>
                  <a:lnTo>
                    <a:pt x="433654" y="870077"/>
                  </a:lnTo>
                  <a:lnTo>
                    <a:pt x="429247" y="831418"/>
                  </a:lnTo>
                  <a:lnTo>
                    <a:pt x="413473" y="800544"/>
                  </a:lnTo>
                  <a:lnTo>
                    <a:pt x="404291" y="792911"/>
                  </a:lnTo>
                  <a:lnTo>
                    <a:pt x="404291" y="870077"/>
                  </a:lnTo>
                  <a:lnTo>
                    <a:pt x="260705" y="870077"/>
                  </a:lnTo>
                  <a:lnTo>
                    <a:pt x="264756" y="834313"/>
                  </a:lnTo>
                  <a:lnTo>
                    <a:pt x="281774" y="809244"/>
                  </a:lnTo>
                  <a:lnTo>
                    <a:pt x="306260" y="794512"/>
                  </a:lnTo>
                  <a:lnTo>
                    <a:pt x="332752" y="789749"/>
                  </a:lnTo>
                  <a:lnTo>
                    <a:pt x="359283" y="794715"/>
                  </a:lnTo>
                  <a:lnTo>
                    <a:pt x="383578" y="809574"/>
                  </a:lnTo>
                  <a:lnTo>
                    <a:pt x="400354" y="834605"/>
                  </a:lnTo>
                  <a:lnTo>
                    <a:pt x="404291" y="870077"/>
                  </a:lnTo>
                  <a:lnTo>
                    <a:pt x="404291" y="792911"/>
                  </a:lnTo>
                  <a:lnTo>
                    <a:pt x="400494" y="789749"/>
                  </a:lnTo>
                  <a:lnTo>
                    <a:pt x="386080" y="777760"/>
                  </a:lnTo>
                  <a:lnTo>
                    <a:pt x="346837" y="763143"/>
                  </a:lnTo>
                  <a:lnTo>
                    <a:pt x="346837" y="736447"/>
                  </a:lnTo>
                  <a:lnTo>
                    <a:pt x="318084" y="736447"/>
                  </a:lnTo>
                  <a:lnTo>
                    <a:pt x="318046" y="763143"/>
                  </a:lnTo>
                  <a:lnTo>
                    <a:pt x="278803" y="777875"/>
                  </a:lnTo>
                  <a:lnTo>
                    <a:pt x="251421" y="800735"/>
                  </a:lnTo>
                  <a:lnTo>
                    <a:pt x="235673" y="831672"/>
                  </a:lnTo>
                  <a:lnTo>
                    <a:pt x="231330" y="870623"/>
                  </a:lnTo>
                  <a:lnTo>
                    <a:pt x="203047" y="870623"/>
                  </a:lnTo>
                  <a:lnTo>
                    <a:pt x="203047" y="896975"/>
                  </a:lnTo>
                  <a:lnTo>
                    <a:pt x="461886" y="896975"/>
                  </a:lnTo>
                  <a:lnTo>
                    <a:pt x="461886" y="870292"/>
                  </a:lnTo>
                  <a:close/>
                </a:path>
                <a:path w="510540" h="1085215">
                  <a:moveTo>
                    <a:pt x="492036" y="959002"/>
                  </a:moveTo>
                  <a:lnTo>
                    <a:pt x="491820" y="958596"/>
                  </a:lnTo>
                  <a:lnTo>
                    <a:pt x="491528" y="958215"/>
                  </a:lnTo>
                  <a:lnTo>
                    <a:pt x="491413" y="957795"/>
                  </a:lnTo>
                  <a:lnTo>
                    <a:pt x="488454" y="950937"/>
                  </a:lnTo>
                  <a:lnTo>
                    <a:pt x="484987" y="942860"/>
                  </a:lnTo>
                  <a:lnTo>
                    <a:pt x="475195" y="932345"/>
                  </a:lnTo>
                  <a:lnTo>
                    <a:pt x="463207" y="926769"/>
                  </a:lnTo>
                  <a:lnTo>
                    <a:pt x="463207" y="1031278"/>
                  </a:lnTo>
                  <a:lnTo>
                    <a:pt x="203022" y="1031278"/>
                  </a:lnTo>
                  <a:lnTo>
                    <a:pt x="203022" y="1004912"/>
                  </a:lnTo>
                  <a:lnTo>
                    <a:pt x="203022" y="977493"/>
                  </a:lnTo>
                  <a:lnTo>
                    <a:pt x="203022" y="951026"/>
                  </a:lnTo>
                  <a:lnTo>
                    <a:pt x="208064" y="950937"/>
                  </a:lnTo>
                  <a:lnTo>
                    <a:pt x="457606" y="950950"/>
                  </a:lnTo>
                  <a:lnTo>
                    <a:pt x="463194" y="956132"/>
                  </a:lnTo>
                  <a:lnTo>
                    <a:pt x="463207" y="1031278"/>
                  </a:lnTo>
                  <a:lnTo>
                    <a:pt x="463207" y="926769"/>
                  </a:lnTo>
                  <a:lnTo>
                    <a:pt x="461848" y="926134"/>
                  </a:lnTo>
                  <a:lnTo>
                    <a:pt x="444779" y="924090"/>
                  </a:lnTo>
                  <a:lnTo>
                    <a:pt x="173570" y="924090"/>
                  </a:lnTo>
                  <a:lnTo>
                    <a:pt x="173570" y="951026"/>
                  </a:lnTo>
                  <a:lnTo>
                    <a:pt x="173570" y="977493"/>
                  </a:lnTo>
                  <a:lnTo>
                    <a:pt x="29235" y="977493"/>
                  </a:lnTo>
                  <a:lnTo>
                    <a:pt x="29235" y="951026"/>
                  </a:lnTo>
                  <a:lnTo>
                    <a:pt x="173570" y="951026"/>
                  </a:lnTo>
                  <a:lnTo>
                    <a:pt x="173570" y="924090"/>
                  </a:lnTo>
                  <a:lnTo>
                    <a:pt x="144157" y="924090"/>
                  </a:lnTo>
                  <a:lnTo>
                    <a:pt x="144157" y="923772"/>
                  </a:lnTo>
                  <a:lnTo>
                    <a:pt x="144157" y="912152"/>
                  </a:lnTo>
                  <a:lnTo>
                    <a:pt x="117348" y="873531"/>
                  </a:lnTo>
                  <a:lnTo>
                    <a:pt x="115328" y="873188"/>
                  </a:lnTo>
                  <a:lnTo>
                    <a:pt x="115328" y="923772"/>
                  </a:lnTo>
                  <a:lnTo>
                    <a:pt x="29070" y="923772"/>
                  </a:lnTo>
                  <a:lnTo>
                    <a:pt x="29070" y="897242"/>
                  </a:lnTo>
                  <a:lnTo>
                    <a:pt x="33502" y="897242"/>
                  </a:lnTo>
                  <a:lnTo>
                    <a:pt x="109677" y="897255"/>
                  </a:lnTo>
                  <a:lnTo>
                    <a:pt x="115290" y="902563"/>
                  </a:lnTo>
                  <a:lnTo>
                    <a:pt x="115328" y="923772"/>
                  </a:lnTo>
                  <a:lnTo>
                    <a:pt x="115328" y="873188"/>
                  </a:lnTo>
                  <a:lnTo>
                    <a:pt x="99326" y="870407"/>
                  </a:lnTo>
                  <a:lnTo>
                    <a:pt x="28790" y="870394"/>
                  </a:lnTo>
                  <a:lnTo>
                    <a:pt x="28790" y="789851"/>
                  </a:lnTo>
                  <a:lnTo>
                    <a:pt x="0" y="789851"/>
                  </a:lnTo>
                  <a:lnTo>
                    <a:pt x="0" y="1085189"/>
                  </a:lnTo>
                  <a:lnTo>
                    <a:pt x="28956" y="1085189"/>
                  </a:lnTo>
                  <a:lnTo>
                    <a:pt x="28956" y="1004912"/>
                  </a:lnTo>
                  <a:lnTo>
                    <a:pt x="174117" y="1004912"/>
                  </a:lnTo>
                  <a:lnTo>
                    <a:pt x="174117" y="1058443"/>
                  </a:lnTo>
                  <a:lnTo>
                    <a:pt x="463257" y="1058443"/>
                  </a:lnTo>
                  <a:lnTo>
                    <a:pt x="463257" y="1085189"/>
                  </a:lnTo>
                  <a:lnTo>
                    <a:pt x="492036" y="1085189"/>
                  </a:lnTo>
                  <a:lnTo>
                    <a:pt x="492036" y="1031278"/>
                  </a:lnTo>
                  <a:lnTo>
                    <a:pt x="492036" y="959002"/>
                  </a:lnTo>
                  <a:close/>
                </a:path>
                <a:path w="510540" h="1085215">
                  <a:moveTo>
                    <a:pt x="510019" y="297180"/>
                  </a:moveTo>
                  <a:lnTo>
                    <a:pt x="506031" y="255270"/>
                  </a:lnTo>
                  <a:lnTo>
                    <a:pt x="493547" y="214630"/>
                  </a:lnTo>
                  <a:lnTo>
                    <a:pt x="473278" y="179070"/>
                  </a:lnTo>
                  <a:lnTo>
                    <a:pt x="445541" y="148590"/>
                  </a:lnTo>
                  <a:lnTo>
                    <a:pt x="410641" y="123190"/>
                  </a:lnTo>
                  <a:lnTo>
                    <a:pt x="408432" y="121920"/>
                  </a:lnTo>
                  <a:lnTo>
                    <a:pt x="406463" y="120650"/>
                  </a:lnTo>
                  <a:lnTo>
                    <a:pt x="404926" y="118110"/>
                  </a:lnTo>
                  <a:lnTo>
                    <a:pt x="398526" y="111048"/>
                  </a:lnTo>
                  <a:lnTo>
                    <a:pt x="398526" y="146050"/>
                  </a:lnTo>
                  <a:lnTo>
                    <a:pt x="396621" y="161290"/>
                  </a:lnTo>
                  <a:lnTo>
                    <a:pt x="389026" y="172720"/>
                  </a:lnTo>
                  <a:lnTo>
                    <a:pt x="376936" y="181610"/>
                  </a:lnTo>
                  <a:lnTo>
                    <a:pt x="361556" y="186690"/>
                  </a:lnTo>
                  <a:lnTo>
                    <a:pt x="346938" y="184150"/>
                  </a:lnTo>
                  <a:lnTo>
                    <a:pt x="334022" y="177800"/>
                  </a:lnTo>
                  <a:lnTo>
                    <a:pt x="324459" y="166370"/>
                  </a:lnTo>
                  <a:lnTo>
                    <a:pt x="319824" y="153670"/>
                  </a:lnTo>
                  <a:lnTo>
                    <a:pt x="321348" y="137160"/>
                  </a:lnTo>
                  <a:lnTo>
                    <a:pt x="328879" y="123190"/>
                  </a:lnTo>
                  <a:lnTo>
                    <a:pt x="337566" y="116840"/>
                  </a:lnTo>
                  <a:lnTo>
                    <a:pt x="341045" y="114300"/>
                  </a:lnTo>
                  <a:lnTo>
                    <a:pt x="356412" y="110490"/>
                  </a:lnTo>
                  <a:lnTo>
                    <a:pt x="371932" y="111760"/>
                  </a:lnTo>
                  <a:lnTo>
                    <a:pt x="385203" y="119380"/>
                  </a:lnTo>
                  <a:lnTo>
                    <a:pt x="394601" y="130810"/>
                  </a:lnTo>
                  <a:lnTo>
                    <a:pt x="398526" y="146050"/>
                  </a:lnTo>
                  <a:lnTo>
                    <a:pt x="398526" y="111048"/>
                  </a:lnTo>
                  <a:lnTo>
                    <a:pt x="398030" y="110490"/>
                  </a:lnTo>
                  <a:lnTo>
                    <a:pt x="390080" y="104140"/>
                  </a:lnTo>
                  <a:lnTo>
                    <a:pt x="381025" y="99060"/>
                  </a:lnTo>
                  <a:lnTo>
                    <a:pt x="370840" y="96520"/>
                  </a:lnTo>
                  <a:lnTo>
                    <a:pt x="367487" y="95250"/>
                  </a:lnTo>
                  <a:lnTo>
                    <a:pt x="364058" y="95250"/>
                  </a:lnTo>
                  <a:lnTo>
                    <a:pt x="360184" y="93980"/>
                  </a:lnTo>
                  <a:lnTo>
                    <a:pt x="382308" y="57150"/>
                  </a:lnTo>
                  <a:lnTo>
                    <a:pt x="393738" y="38100"/>
                  </a:lnTo>
                  <a:lnTo>
                    <a:pt x="373405" y="26670"/>
                  </a:lnTo>
                  <a:lnTo>
                    <a:pt x="371906" y="25908"/>
                  </a:lnTo>
                  <a:lnTo>
                    <a:pt x="371906" y="44450"/>
                  </a:lnTo>
                  <a:lnTo>
                    <a:pt x="364134" y="57150"/>
                  </a:lnTo>
                  <a:lnTo>
                    <a:pt x="356158" y="52730"/>
                  </a:lnTo>
                  <a:lnTo>
                    <a:pt x="356158" y="69850"/>
                  </a:lnTo>
                  <a:lnTo>
                    <a:pt x="348449" y="82550"/>
                  </a:lnTo>
                  <a:lnTo>
                    <a:pt x="341884" y="95250"/>
                  </a:lnTo>
                  <a:lnTo>
                    <a:pt x="338188" y="99060"/>
                  </a:lnTo>
                  <a:lnTo>
                    <a:pt x="325132" y="105410"/>
                  </a:lnTo>
                  <a:lnTo>
                    <a:pt x="319341" y="111760"/>
                  </a:lnTo>
                  <a:lnTo>
                    <a:pt x="313169" y="116344"/>
                  </a:lnTo>
                  <a:lnTo>
                    <a:pt x="313169" y="177800"/>
                  </a:lnTo>
                  <a:lnTo>
                    <a:pt x="311302" y="182880"/>
                  </a:lnTo>
                  <a:lnTo>
                    <a:pt x="307543" y="189230"/>
                  </a:lnTo>
                  <a:lnTo>
                    <a:pt x="301345" y="200660"/>
                  </a:lnTo>
                  <a:lnTo>
                    <a:pt x="295313" y="213360"/>
                  </a:lnTo>
                  <a:lnTo>
                    <a:pt x="289344" y="224790"/>
                  </a:lnTo>
                  <a:lnTo>
                    <a:pt x="282651" y="237490"/>
                  </a:lnTo>
                  <a:lnTo>
                    <a:pt x="281889" y="238760"/>
                  </a:lnTo>
                  <a:lnTo>
                    <a:pt x="280974" y="240030"/>
                  </a:lnTo>
                  <a:lnTo>
                    <a:pt x="259842" y="228511"/>
                  </a:lnTo>
                  <a:lnTo>
                    <a:pt x="259842" y="246380"/>
                  </a:lnTo>
                  <a:lnTo>
                    <a:pt x="251891" y="259080"/>
                  </a:lnTo>
                  <a:lnTo>
                    <a:pt x="196900" y="228600"/>
                  </a:lnTo>
                  <a:lnTo>
                    <a:pt x="204838" y="215900"/>
                  </a:lnTo>
                  <a:lnTo>
                    <a:pt x="259842" y="246380"/>
                  </a:lnTo>
                  <a:lnTo>
                    <a:pt x="259842" y="228511"/>
                  </a:lnTo>
                  <a:lnTo>
                    <a:pt x="236728" y="215900"/>
                  </a:lnTo>
                  <a:lnTo>
                    <a:pt x="199466" y="195580"/>
                  </a:lnTo>
                  <a:lnTo>
                    <a:pt x="261048" y="105410"/>
                  </a:lnTo>
                  <a:lnTo>
                    <a:pt x="306552" y="130810"/>
                  </a:lnTo>
                  <a:lnTo>
                    <a:pt x="304088" y="140970"/>
                  </a:lnTo>
                  <a:lnTo>
                    <a:pt x="303390" y="151130"/>
                  </a:lnTo>
                  <a:lnTo>
                    <a:pt x="304787" y="160020"/>
                  </a:lnTo>
                  <a:lnTo>
                    <a:pt x="308610" y="168910"/>
                  </a:lnTo>
                  <a:lnTo>
                    <a:pt x="313169" y="177800"/>
                  </a:lnTo>
                  <a:lnTo>
                    <a:pt x="313169" y="116344"/>
                  </a:lnTo>
                  <a:lnTo>
                    <a:pt x="312496" y="116840"/>
                  </a:lnTo>
                  <a:lnTo>
                    <a:pt x="292201" y="105410"/>
                  </a:lnTo>
                  <a:lnTo>
                    <a:pt x="283171" y="100330"/>
                  </a:lnTo>
                  <a:lnTo>
                    <a:pt x="287718" y="92710"/>
                  </a:lnTo>
                  <a:lnTo>
                    <a:pt x="301320" y="69850"/>
                  </a:lnTo>
                  <a:lnTo>
                    <a:pt x="314921" y="46990"/>
                  </a:lnTo>
                  <a:lnTo>
                    <a:pt x="356158" y="69850"/>
                  </a:lnTo>
                  <a:lnTo>
                    <a:pt x="356158" y="52730"/>
                  </a:lnTo>
                  <a:lnTo>
                    <a:pt x="345808" y="46990"/>
                  </a:lnTo>
                  <a:lnTo>
                    <a:pt x="322884" y="34290"/>
                  </a:lnTo>
                  <a:lnTo>
                    <a:pt x="330847" y="21590"/>
                  </a:lnTo>
                  <a:lnTo>
                    <a:pt x="370420" y="43180"/>
                  </a:lnTo>
                  <a:lnTo>
                    <a:pt x="371030" y="43180"/>
                  </a:lnTo>
                  <a:lnTo>
                    <a:pt x="371906" y="44450"/>
                  </a:lnTo>
                  <a:lnTo>
                    <a:pt x="371906" y="25908"/>
                  </a:lnTo>
                  <a:lnTo>
                    <a:pt x="363448" y="21590"/>
                  </a:lnTo>
                  <a:lnTo>
                    <a:pt x="353491" y="16510"/>
                  </a:lnTo>
                  <a:lnTo>
                    <a:pt x="346532" y="11430"/>
                  </a:lnTo>
                  <a:lnTo>
                    <a:pt x="325716" y="0"/>
                  </a:lnTo>
                  <a:lnTo>
                    <a:pt x="324751" y="0"/>
                  </a:lnTo>
                  <a:lnTo>
                    <a:pt x="283222" y="69850"/>
                  </a:lnTo>
                  <a:lnTo>
                    <a:pt x="279285" y="63500"/>
                  </a:lnTo>
                  <a:lnTo>
                    <a:pt x="274421" y="58635"/>
                  </a:lnTo>
                  <a:lnTo>
                    <a:pt x="274421" y="86360"/>
                  </a:lnTo>
                  <a:lnTo>
                    <a:pt x="268973" y="92710"/>
                  </a:lnTo>
                  <a:lnTo>
                    <a:pt x="256032" y="85090"/>
                  </a:lnTo>
                  <a:lnTo>
                    <a:pt x="176961" y="200660"/>
                  </a:lnTo>
                  <a:lnTo>
                    <a:pt x="190957" y="208280"/>
                  </a:lnTo>
                  <a:lnTo>
                    <a:pt x="175221" y="234950"/>
                  </a:lnTo>
                  <a:lnTo>
                    <a:pt x="208800" y="252730"/>
                  </a:lnTo>
                  <a:lnTo>
                    <a:pt x="199364" y="256540"/>
                  </a:lnTo>
                  <a:lnTo>
                    <a:pt x="180619" y="261620"/>
                  </a:lnTo>
                  <a:lnTo>
                    <a:pt x="171183" y="262890"/>
                  </a:lnTo>
                  <a:lnTo>
                    <a:pt x="128066" y="259080"/>
                  </a:lnTo>
                  <a:lnTo>
                    <a:pt x="89408" y="241300"/>
                  </a:lnTo>
                  <a:lnTo>
                    <a:pt x="58635" y="213360"/>
                  </a:lnTo>
                  <a:lnTo>
                    <a:pt x="39128" y="176530"/>
                  </a:lnTo>
                  <a:lnTo>
                    <a:pt x="33870" y="132080"/>
                  </a:lnTo>
                  <a:lnTo>
                    <a:pt x="44373" y="91440"/>
                  </a:lnTo>
                  <a:lnTo>
                    <a:pt x="69100" y="55880"/>
                  </a:lnTo>
                  <a:lnTo>
                    <a:pt x="106476" y="30480"/>
                  </a:lnTo>
                  <a:lnTo>
                    <a:pt x="152323" y="19050"/>
                  </a:lnTo>
                  <a:lnTo>
                    <a:pt x="198475" y="24130"/>
                  </a:lnTo>
                  <a:lnTo>
                    <a:pt x="239649" y="44450"/>
                  </a:lnTo>
                  <a:lnTo>
                    <a:pt x="270522" y="80010"/>
                  </a:lnTo>
                  <a:lnTo>
                    <a:pt x="274421" y="86360"/>
                  </a:lnTo>
                  <a:lnTo>
                    <a:pt x="274421" y="58635"/>
                  </a:lnTo>
                  <a:lnTo>
                    <a:pt x="245021" y="29210"/>
                  </a:lnTo>
                  <a:lnTo>
                    <a:pt x="223113" y="19050"/>
                  </a:lnTo>
                  <a:lnTo>
                    <a:pt x="201206" y="8890"/>
                  </a:lnTo>
                  <a:lnTo>
                    <a:pt x="152793" y="2540"/>
                  </a:lnTo>
                  <a:lnTo>
                    <a:pt x="104724" y="13970"/>
                  </a:lnTo>
                  <a:lnTo>
                    <a:pt x="68986" y="34290"/>
                  </a:lnTo>
                  <a:lnTo>
                    <a:pt x="42456" y="62230"/>
                  </a:lnTo>
                  <a:lnTo>
                    <a:pt x="18199" y="134620"/>
                  </a:lnTo>
                  <a:lnTo>
                    <a:pt x="20205" y="167640"/>
                  </a:lnTo>
                  <a:lnTo>
                    <a:pt x="46405" y="223520"/>
                  </a:lnTo>
                  <a:lnTo>
                    <a:pt x="105930" y="267970"/>
                  </a:lnTo>
                  <a:lnTo>
                    <a:pt x="143268" y="278130"/>
                  </a:lnTo>
                  <a:lnTo>
                    <a:pt x="182118" y="276860"/>
                  </a:lnTo>
                  <a:lnTo>
                    <a:pt x="222250" y="264160"/>
                  </a:lnTo>
                  <a:lnTo>
                    <a:pt x="225132" y="262890"/>
                  </a:lnTo>
                  <a:lnTo>
                    <a:pt x="227152" y="262890"/>
                  </a:lnTo>
                  <a:lnTo>
                    <a:pt x="236613" y="269240"/>
                  </a:lnTo>
                  <a:lnTo>
                    <a:pt x="243547" y="273050"/>
                  </a:lnTo>
                  <a:lnTo>
                    <a:pt x="257657" y="280670"/>
                  </a:lnTo>
                  <a:lnTo>
                    <a:pt x="270586" y="259080"/>
                  </a:lnTo>
                  <a:lnTo>
                    <a:pt x="273621" y="254000"/>
                  </a:lnTo>
                  <a:lnTo>
                    <a:pt x="287782" y="261620"/>
                  </a:lnTo>
                  <a:lnTo>
                    <a:pt x="291744" y="254000"/>
                  </a:lnTo>
                  <a:lnTo>
                    <a:pt x="298996" y="240030"/>
                  </a:lnTo>
                  <a:lnTo>
                    <a:pt x="324713" y="190500"/>
                  </a:lnTo>
                  <a:lnTo>
                    <a:pt x="336981" y="196850"/>
                  </a:lnTo>
                  <a:lnTo>
                    <a:pt x="345859" y="200660"/>
                  </a:lnTo>
                  <a:lnTo>
                    <a:pt x="369798" y="200660"/>
                  </a:lnTo>
                  <a:lnTo>
                    <a:pt x="371449" y="201930"/>
                  </a:lnTo>
                  <a:lnTo>
                    <a:pt x="377240" y="209550"/>
                  </a:lnTo>
                  <a:lnTo>
                    <a:pt x="382651" y="214630"/>
                  </a:lnTo>
                  <a:lnTo>
                    <a:pt x="386969" y="222250"/>
                  </a:lnTo>
                  <a:lnTo>
                    <a:pt x="395605" y="238760"/>
                  </a:lnTo>
                  <a:lnTo>
                    <a:pt x="401624" y="255270"/>
                  </a:lnTo>
                  <a:lnTo>
                    <a:pt x="405218" y="273050"/>
                  </a:lnTo>
                  <a:lnTo>
                    <a:pt x="406615" y="290830"/>
                  </a:lnTo>
                  <a:lnTo>
                    <a:pt x="406527" y="297180"/>
                  </a:lnTo>
                  <a:lnTo>
                    <a:pt x="406120" y="303530"/>
                  </a:lnTo>
                  <a:lnTo>
                    <a:pt x="405574" y="309880"/>
                  </a:lnTo>
                  <a:lnTo>
                    <a:pt x="405142" y="316230"/>
                  </a:lnTo>
                  <a:lnTo>
                    <a:pt x="420471" y="316230"/>
                  </a:lnTo>
                  <a:lnTo>
                    <a:pt x="422503" y="293370"/>
                  </a:lnTo>
                  <a:lnTo>
                    <a:pt x="414083" y="242570"/>
                  </a:lnTo>
                  <a:lnTo>
                    <a:pt x="395389" y="207010"/>
                  </a:lnTo>
                  <a:lnTo>
                    <a:pt x="391388" y="200660"/>
                  </a:lnTo>
                  <a:lnTo>
                    <a:pt x="387489" y="195580"/>
                  </a:lnTo>
                  <a:lnTo>
                    <a:pt x="392963" y="190500"/>
                  </a:lnTo>
                  <a:lnTo>
                    <a:pt x="397052" y="186690"/>
                  </a:lnTo>
                  <a:lnTo>
                    <a:pt x="406615" y="177800"/>
                  </a:lnTo>
                  <a:lnTo>
                    <a:pt x="430999" y="201930"/>
                  </a:lnTo>
                  <a:lnTo>
                    <a:pt x="450354" y="234950"/>
                  </a:lnTo>
                  <a:lnTo>
                    <a:pt x="461213" y="275590"/>
                  </a:lnTo>
                  <a:lnTo>
                    <a:pt x="460108" y="320040"/>
                  </a:lnTo>
                  <a:lnTo>
                    <a:pt x="443585" y="365760"/>
                  </a:lnTo>
                  <a:lnTo>
                    <a:pt x="457352" y="373380"/>
                  </a:lnTo>
                  <a:lnTo>
                    <a:pt x="460489" y="367030"/>
                  </a:lnTo>
                  <a:lnTo>
                    <a:pt x="463943" y="360680"/>
                  </a:lnTo>
                  <a:lnTo>
                    <a:pt x="466572" y="354330"/>
                  </a:lnTo>
                  <a:lnTo>
                    <a:pt x="477862" y="304800"/>
                  </a:lnTo>
                  <a:lnTo>
                    <a:pt x="473849" y="255270"/>
                  </a:lnTo>
                  <a:lnTo>
                    <a:pt x="455129" y="209550"/>
                  </a:lnTo>
                  <a:lnTo>
                    <a:pt x="428637" y="177800"/>
                  </a:lnTo>
                  <a:lnTo>
                    <a:pt x="422275" y="170180"/>
                  </a:lnTo>
                  <a:lnTo>
                    <a:pt x="415937" y="165100"/>
                  </a:lnTo>
                  <a:lnTo>
                    <a:pt x="411276" y="160020"/>
                  </a:lnTo>
                  <a:lnTo>
                    <a:pt x="415061" y="149860"/>
                  </a:lnTo>
                  <a:lnTo>
                    <a:pt x="414540" y="147320"/>
                  </a:lnTo>
                  <a:lnTo>
                    <a:pt x="414540" y="143510"/>
                  </a:lnTo>
                  <a:lnTo>
                    <a:pt x="421081" y="149860"/>
                  </a:lnTo>
                  <a:lnTo>
                    <a:pt x="426935" y="153670"/>
                  </a:lnTo>
                  <a:lnTo>
                    <a:pt x="432257" y="158750"/>
                  </a:lnTo>
                  <a:lnTo>
                    <a:pt x="473532" y="209550"/>
                  </a:lnTo>
                  <a:lnTo>
                    <a:pt x="492696" y="271780"/>
                  </a:lnTo>
                  <a:lnTo>
                    <a:pt x="493268" y="311150"/>
                  </a:lnTo>
                  <a:lnTo>
                    <a:pt x="485863" y="346710"/>
                  </a:lnTo>
                  <a:lnTo>
                    <a:pt x="470598" y="381000"/>
                  </a:lnTo>
                  <a:lnTo>
                    <a:pt x="447522" y="412750"/>
                  </a:lnTo>
                  <a:lnTo>
                    <a:pt x="446430" y="414020"/>
                  </a:lnTo>
                  <a:lnTo>
                    <a:pt x="444411" y="415290"/>
                  </a:lnTo>
                  <a:lnTo>
                    <a:pt x="360489" y="415290"/>
                  </a:lnTo>
                  <a:lnTo>
                    <a:pt x="359079" y="414020"/>
                  </a:lnTo>
                  <a:lnTo>
                    <a:pt x="361073" y="414020"/>
                  </a:lnTo>
                  <a:lnTo>
                    <a:pt x="361937" y="412750"/>
                  </a:lnTo>
                  <a:lnTo>
                    <a:pt x="395147" y="381000"/>
                  </a:lnTo>
                  <a:lnTo>
                    <a:pt x="396938" y="378460"/>
                  </a:lnTo>
                  <a:lnTo>
                    <a:pt x="398983" y="377190"/>
                  </a:lnTo>
                  <a:lnTo>
                    <a:pt x="402170" y="377190"/>
                  </a:lnTo>
                  <a:lnTo>
                    <a:pt x="410730" y="374650"/>
                  </a:lnTo>
                  <a:lnTo>
                    <a:pt x="430339" y="350520"/>
                  </a:lnTo>
                  <a:lnTo>
                    <a:pt x="430263" y="342900"/>
                  </a:lnTo>
                  <a:lnTo>
                    <a:pt x="427736" y="334010"/>
                  </a:lnTo>
                  <a:lnTo>
                    <a:pt x="425754" y="331470"/>
                  </a:lnTo>
                  <a:lnTo>
                    <a:pt x="422783" y="327660"/>
                  </a:lnTo>
                  <a:lnTo>
                    <a:pt x="420852" y="325120"/>
                  </a:lnTo>
                  <a:lnTo>
                    <a:pt x="419569" y="323850"/>
                  </a:lnTo>
                  <a:lnTo>
                    <a:pt x="420128" y="320040"/>
                  </a:lnTo>
                  <a:lnTo>
                    <a:pt x="420357" y="317500"/>
                  </a:lnTo>
                  <a:lnTo>
                    <a:pt x="414896" y="317500"/>
                  </a:lnTo>
                  <a:lnTo>
                    <a:pt x="414896" y="354330"/>
                  </a:lnTo>
                  <a:lnTo>
                    <a:pt x="407733" y="361950"/>
                  </a:lnTo>
                  <a:lnTo>
                    <a:pt x="390537" y="361950"/>
                  </a:lnTo>
                  <a:lnTo>
                    <a:pt x="383209" y="355600"/>
                  </a:lnTo>
                  <a:lnTo>
                    <a:pt x="383171" y="354330"/>
                  </a:lnTo>
                  <a:lnTo>
                    <a:pt x="382651" y="339090"/>
                  </a:lnTo>
                  <a:lnTo>
                    <a:pt x="389902" y="331470"/>
                  </a:lnTo>
                  <a:lnTo>
                    <a:pt x="407187" y="331470"/>
                  </a:lnTo>
                  <a:lnTo>
                    <a:pt x="414413" y="337820"/>
                  </a:lnTo>
                  <a:lnTo>
                    <a:pt x="414896" y="354330"/>
                  </a:lnTo>
                  <a:lnTo>
                    <a:pt x="414896" y="317500"/>
                  </a:lnTo>
                  <a:lnTo>
                    <a:pt x="405066" y="317500"/>
                  </a:lnTo>
                  <a:lnTo>
                    <a:pt x="388277" y="317500"/>
                  </a:lnTo>
                  <a:lnTo>
                    <a:pt x="378879" y="322580"/>
                  </a:lnTo>
                  <a:lnTo>
                    <a:pt x="375881" y="323850"/>
                  </a:lnTo>
                  <a:lnTo>
                    <a:pt x="367487" y="323850"/>
                  </a:lnTo>
                  <a:lnTo>
                    <a:pt x="367487" y="339090"/>
                  </a:lnTo>
                  <a:lnTo>
                    <a:pt x="367487" y="354330"/>
                  </a:lnTo>
                  <a:lnTo>
                    <a:pt x="188506" y="354330"/>
                  </a:lnTo>
                  <a:lnTo>
                    <a:pt x="184607" y="351790"/>
                  </a:lnTo>
                  <a:lnTo>
                    <a:pt x="184404" y="341630"/>
                  </a:lnTo>
                  <a:lnTo>
                    <a:pt x="188429" y="339090"/>
                  </a:lnTo>
                  <a:lnTo>
                    <a:pt x="367487" y="339090"/>
                  </a:lnTo>
                  <a:lnTo>
                    <a:pt x="367487" y="323850"/>
                  </a:lnTo>
                  <a:lnTo>
                    <a:pt x="190906" y="323850"/>
                  </a:lnTo>
                  <a:lnTo>
                    <a:pt x="180581" y="327660"/>
                  </a:lnTo>
                  <a:lnTo>
                    <a:pt x="172961" y="334010"/>
                  </a:lnTo>
                  <a:lnTo>
                    <a:pt x="168986" y="342900"/>
                  </a:lnTo>
                  <a:lnTo>
                    <a:pt x="169595" y="353060"/>
                  </a:lnTo>
                  <a:lnTo>
                    <a:pt x="173075" y="360680"/>
                  </a:lnTo>
                  <a:lnTo>
                    <a:pt x="178498" y="365760"/>
                  </a:lnTo>
                  <a:lnTo>
                    <a:pt x="185724" y="368300"/>
                  </a:lnTo>
                  <a:lnTo>
                    <a:pt x="194602" y="369570"/>
                  </a:lnTo>
                  <a:lnTo>
                    <a:pt x="376301" y="369570"/>
                  </a:lnTo>
                  <a:lnTo>
                    <a:pt x="379056" y="370840"/>
                  </a:lnTo>
                  <a:lnTo>
                    <a:pt x="346976" y="403860"/>
                  </a:lnTo>
                  <a:lnTo>
                    <a:pt x="300774" y="415290"/>
                  </a:lnTo>
                  <a:lnTo>
                    <a:pt x="155206" y="415290"/>
                  </a:lnTo>
                  <a:lnTo>
                    <a:pt x="138938" y="419100"/>
                  </a:lnTo>
                  <a:lnTo>
                    <a:pt x="127228" y="427990"/>
                  </a:lnTo>
                  <a:lnTo>
                    <a:pt x="121373" y="440690"/>
                  </a:lnTo>
                  <a:lnTo>
                    <a:pt x="122694" y="455930"/>
                  </a:lnTo>
                  <a:lnTo>
                    <a:pt x="127228" y="464820"/>
                  </a:lnTo>
                  <a:lnTo>
                    <a:pt x="134188" y="471170"/>
                  </a:lnTo>
                  <a:lnTo>
                    <a:pt x="143103" y="474980"/>
                  </a:lnTo>
                  <a:lnTo>
                    <a:pt x="153466" y="476250"/>
                  </a:lnTo>
                  <a:lnTo>
                    <a:pt x="459079" y="476250"/>
                  </a:lnTo>
                  <a:lnTo>
                    <a:pt x="485622" y="441960"/>
                  </a:lnTo>
                  <a:lnTo>
                    <a:pt x="482688" y="433070"/>
                  </a:lnTo>
                  <a:lnTo>
                    <a:pt x="480796" y="430530"/>
                  </a:lnTo>
                  <a:lnTo>
                    <a:pt x="477012" y="425450"/>
                  </a:lnTo>
                  <a:lnTo>
                    <a:pt x="470687" y="420547"/>
                  </a:lnTo>
                  <a:lnTo>
                    <a:pt x="470687" y="438150"/>
                  </a:lnTo>
                  <a:lnTo>
                    <a:pt x="469646" y="454660"/>
                  </a:lnTo>
                  <a:lnTo>
                    <a:pt x="464680" y="459740"/>
                  </a:lnTo>
                  <a:lnTo>
                    <a:pt x="455383" y="461010"/>
                  </a:lnTo>
                  <a:lnTo>
                    <a:pt x="152069" y="461010"/>
                  </a:lnTo>
                  <a:lnTo>
                    <a:pt x="141732" y="459740"/>
                  </a:lnTo>
                  <a:lnTo>
                    <a:pt x="136486" y="453390"/>
                  </a:lnTo>
                  <a:lnTo>
                    <a:pt x="137388" y="438150"/>
                  </a:lnTo>
                  <a:lnTo>
                    <a:pt x="143662" y="431800"/>
                  </a:lnTo>
                  <a:lnTo>
                    <a:pt x="151663" y="431800"/>
                  </a:lnTo>
                  <a:lnTo>
                    <a:pt x="160007" y="430530"/>
                  </a:lnTo>
                  <a:lnTo>
                    <a:pt x="463677" y="430530"/>
                  </a:lnTo>
                  <a:lnTo>
                    <a:pt x="470687" y="438150"/>
                  </a:lnTo>
                  <a:lnTo>
                    <a:pt x="470687" y="420547"/>
                  </a:lnTo>
                  <a:lnTo>
                    <a:pt x="468820" y="419100"/>
                  </a:lnTo>
                  <a:lnTo>
                    <a:pt x="467601" y="419100"/>
                  </a:lnTo>
                  <a:lnTo>
                    <a:pt x="466407" y="417830"/>
                  </a:lnTo>
                  <a:lnTo>
                    <a:pt x="464959" y="417830"/>
                  </a:lnTo>
                  <a:lnTo>
                    <a:pt x="467004" y="414020"/>
                  </a:lnTo>
                  <a:lnTo>
                    <a:pt x="468833" y="412750"/>
                  </a:lnTo>
                  <a:lnTo>
                    <a:pt x="470598" y="410210"/>
                  </a:lnTo>
                  <a:lnTo>
                    <a:pt x="492252" y="373380"/>
                  </a:lnTo>
                  <a:lnTo>
                    <a:pt x="505409" y="336550"/>
                  </a:lnTo>
                  <a:lnTo>
                    <a:pt x="510019" y="297180"/>
                  </a:lnTo>
                  <a:close/>
                </a:path>
              </a:pathLst>
            </a:custGeom>
            <a:solidFill>
              <a:srgbClr val="00B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3" name="object 3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00" y="6742798"/>
            <a:ext cx="12227306" cy="457200"/>
          </a:xfrm>
          <a:prstGeom prst="rect">
            <a:avLst/>
          </a:prstGeom>
        </p:spPr>
      </p:pic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36" name="object 3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17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02319BB-96A7-4353-99E4-353BF07250E5}"/>
              </a:ext>
            </a:extLst>
          </p:cNvPr>
          <p:cNvGrpSpPr/>
          <p:nvPr/>
        </p:nvGrpSpPr>
        <p:grpSpPr>
          <a:xfrm>
            <a:off x="0" y="150786"/>
            <a:ext cx="12242800" cy="753073"/>
            <a:chOff x="0" y="-6456"/>
            <a:chExt cx="12192000" cy="1219409"/>
          </a:xfrm>
        </p:grpSpPr>
        <p:sp>
          <p:nvSpPr>
            <p:cNvPr id="2" name="Прямоугольник: один усеченный угол 1">
              <a:extLst>
                <a:ext uri="{FF2B5EF4-FFF2-40B4-BE49-F238E27FC236}">
                  <a16:creationId xmlns:a16="http://schemas.microsoft.com/office/drawing/2014/main" id="{E36BB61F-5608-4D9F-B3B1-76B958BC9DE0}"/>
                </a:ext>
              </a:extLst>
            </p:cNvPr>
            <p:cNvSpPr/>
            <p:nvPr/>
          </p:nvSpPr>
          <p:spPr>
            <a:xfrm>
              <a:off x="0" y="-6456"/>
              <a:ext cx="5657850" cy="1219409"/>
            </a:xfrm>
            <a:custGeom>
              <a:avLst/>
              <a:gdLst>
                <a:gd name="connsiteX0" fmla="*/ 0 w 7899400"/>
                <a:gd name="connsiteY0" fmla="*/ 0 h 1193800"/>
                <a:gd name="connsiteX1" fmla="*/ 7302500 w 7899400"/>
                <a:gd name="connsiteY1" fmla="*/ 0 h 1193800"/>
                <a:gd name="connsiteX2" fmla="*/ 7899400 w 7899400"/>
                <a:gd name="connsiteY2" fmla="*/ 596900 h 1193800"/>
                <a:gd name="connsiteX3" fmla="*/ 7899400 w 7899400"/>
                <a:gd name="connsiteY3" fmla="*/ 1193800 h 1193800"/>
                <a:gd name="connsiteX4" fmla="*/ 0 w 7899400"/>
                <a:gd name="connsiteY4" fmla="*/ 1193800 h 1193800"/>
                <a:gd name="connsiteX5" fmla="*/ 0 w 7899400"/>
                <a:gd name="connsiteY5" fmla="*/ 0 h 1193800"/>
                <a:gd name="connsiteX0" fmla="*/ 0 w 8483600"/>
                <a:gd name="connsiteY0" fmla="*/ 0 h 1206500"/>
                <a:gd name="connsiteX1" fmla="*/ 7302500 w 8483600"/>
                <a:gd name="connsiteY1" fmla="*/ 0 h 1206500"/>
                <a:gd name="connsiteX2" fmla="*/ 7899400 w 8483600"/>
                <a:gd name="connsiteY2" fmla="*/ 596900 h 1206500"/>
                <a:gd name="connsiteX3" fmla="*/ 8483600 w 8483600"/>
                <a:gd name="connsiteY3" fmla="*/ 1206500 h 1206500"/>
                <a:gd name="connsiteX4" fmla="*/ 0 w 8483600"/>
                <a:gd name="connsiteY4" fmla="*/ 1193800 h 1206500"/>
                <a:gd name="connsiteX5" fmla="*/ 0 w 8483600"/>
                <a:gd name="connsiteY5" fmla="*/ 0 h 1206500"/>
                <a:gd name="connsiteX0" fmla="*/ 0 w 9752800"/>
                <a:gd name="connsiteY0" fmla="*/ 0 h 1206500"/>
                <a:gd name="connsiteX1" fmla="*/ 7302500 w 9752800"/>
                <a:gd name="connsiteY1" fmla="*/ 0 h 1206500"/>
                <a:gd name="connsiteX2" fmla="*/ 7899400 w 9752800"/>
                <a:gd name="connsiteY2" fmla="*/ 596900 h 1206500"/>
                <a:gd name="connsiteX3" fmla="*/ 9752800 w 9752800"/>
                <a:gd name="connsiteY3" fmla="*/ 1206500 h 1206500"/>
                <a:gd name="connsiteX4" fmla="*/ 0 w 9752800"/>
                <a:gd name="connsiteY4" fmla="*/ 1193800 h 1206500"/>
                <a:gd name="connsiteX5" fmla="*/ 0 w 9752800"/>
                <a:gd name="connsiteY5" fmla="*/ 0 h 1206500"/>
                <a:gd name="connsiteX0" fmla="*/ 0 w 9752800"/>
                <a:gd name="connsiteY0" fmla="*/ 0 h 1206500"/>
                <a:gd name="connsiteX1" fmla="*/ 7302500 w 9752800"/>
                <a:gd name="connsiteY1" fmla="*/ 0 h 1206500"/>
                <a:gd name="connsiteX2" fmla="*/ 8015489 w 9752800"/>
                <a:gd name="connsiteY2" fmla="*/ 571081 h 1206500"/>
                <a:gd name="connsiteX3" fmla="*/ 9752800 w 9752800"/>
                <a:gd name="connsiteY3" fmla="*/ 1206500 h 1206500"/>
                <a:gd name="connsiteX4" fmla="*/ 0 w 9752800"/>
                <a:gd name="connsiteY4" fmla="*/ 1193800 h 1206500"/>
                <a:gd name="connsiteX5" fmla="*/ 0 w 9752800"/>
                <a:gd name="connsiteY5" fmla="*/ 0 h 1206500"/>
                <a:gd name="connsiteX0" fmla="*/ 0 w 9752800"/>
                <a:gd name="connsiteY0" fmla="*/ 0 h 1206500"/>
                <a:gd name="connsiteX1" fmla="*/ 6417401 w 9752800"/>
                <a:gd name="connsiteY1" fmla="*/ 10215 h 1206500"/>
                <a:gd name="connsiteX2" fmla="*/ 8015489 w 9752800"/>
                <a:gd name="connsiteY2" fmla="*/ 571081 h 1206500"/>
                <a:gd name="connsiteX3" fmla="*/ 9752800 w 9752800"/>
                <a:gd name="connsiteY3" fmla="*/ 1206500 h 1206500"/>
                <a:gd name="connsiteX4" fmla="*/ 0 w 9752800"/>
                <a:gd name="connsiteY4" fmla="*/ 1193800 h 1206500"/>
                <a:gd name="connsiteX5" fmla="*/ 0 w 9752800"/>
                <a:gd name="connsiteY5" fmla="*/ 0 h 1206500"/>
                <a:gd name="connsiteX0" fmla="*/ 0 w 9853470"/>
                <a:gd name="connsiteY0" fmla="*/ 0 h 1219410"/>
                <a:gd name="connsiteX1" fmla="*/ 6417401 w 9853470"/>
                <a:gd name="connsiteY1" fmla="*/ 10215 h 1219410"/>
                <a:gd name="connsiteX2" fmla="*/ 8015489 w 9853470"/>
                <a:gd name="connsiteY2" fmla="*/ 571081 h 1219410"/>
                <a:gd name="connsiteX3" fmla="*/ 9853470 w 9853470"/>
                <a:gd name="connsiteY3" fmla="*/ 1219410 h 1219410"/>
                <a:gd name="connsiteX4" fmla="*/ 0 w 9853470"/>
                <a:gd name="connsiteY4" fmla="*/ 1193800 h 1219410"/>
                <a:gd name="connsiteX5" fmla="*/ 0 w 9853470"/>
                <a:gd name="connsiteY5" fmla="*/ 0 h 121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3470" h="1219410">
                  <a:moveTo>
                    <a:pt x="0" y="0"/>
                  </a:moveTo>
                  <a:lnTo>
                    <a:pt x="6417401" y="10215"/>
                  </a:lnTo>
                  <a:lnTo>
                    <a:pt x="8015489" y="571081"/>
                  </a:lnTo>
                  <a:lnTo>
                    <a:pt x="9853470" y="1219410"/>
                  </a:lnTo>
                  <a:lnTo>
                    <a:pt x="0" y="1193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  <a:alpha val="64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  <a:alpha val="30000"/>
                  </a:schemeClr>
                </a:gs>
              </a:gsLst>
            </a:gradFill>
            <a:effectLst>
              <a:softEdge rad="1270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06E16D7-7D3A-49BF-A39F-0AA8E541726D}"/>
                </a:ext>
              </a:extLst>
            </p:cNvPr>
            <p:cNvSpPr/>
            <p:nvPr/>
          </p:nvSpPr>
          <p:spPr>
            <a:xfrm>
              <a:off x="3506876" y="0"/>
              <a:ext cx="8685124" cy="1211262"/>
            </a:xfrm>
            <a:custGeom>
              <a:avLst/>
              <a:gdLst>
                <a:gd name="connsiteX0" fmla="*/ 0 w 4864100"/>
                <a:gd name="connsiteY0" fmla="*/ 0 h 1206499"/>
                <a:gd name="connsiteX1" fmla="*/ 4864100 w 4864100"/>
                <a:gd name="connsiteY1" fmla="*/ 0 h 1206499"/>
                <a:gd name="connsiteX2" fmla="*/ 4864100 w 4864100"/>
                <a:gd name="connsiteY2" fmla="*/ 1206499 h 1206499"/>
                <a:gd name="connsiteX3" fmla="*/ 0 w 4864100"/>
                <a:gd name="connsiteY3" fmla="*/ 1206499 h 1206499"/>
                <a:gd name="connsiteX4" fmla="*/ 0 w 4864100"/>
                <a:gd name="connsiteY4" fmla="*/ 0 h 1206499"/>
                <a:gd name="connsiteX0" fmla="*/ 0 w 4864100"/>
                <a:gd name="connsiteY0" fmla="*/ 0 h 1225549"/>
                <a:gd name="connsiteX1" fmla="*/ 4864100 w 4864100"/>
                <a:gd name="connsiteY1" fmla="*/ 0 h 1225549"/>
                <a:gd name="connsiteX2" fmla="*/ 4864100 w 4864100"/>
                <a:gd name="connsiteY2" fmla="*/ 1206499 h 1225549"/>
                <a:gd name="connsiteX3" fmla="*/ 871537 w 4864100"/>
                <a:gd name="connsiteY3" fmla="*/ 1225549 h 1225549"/>
                <a:gd name="connsiteX4" fmla="*/ 0 w 4864100"/>
                <a:gd name="connsiteY4" fmla="*/ 0 h 1225549"/>
                <a:gd name="connsiteX0" fmla="*/ 0 w 4864100"/>
                <a:gd name="connsiteY0" fmla="*/ 0 h 1206499"/>
                <a:gd name="connsiteX1" fmla="*/ 4864100 w 4864100"/>
                <a:gd name="connsiteY1" fmla="*/ 0 h 1206499"/>
                <a:gd name="connsiteX2" fmla="*/ 4864100 w 4864100"/>
                <a:gd name="connsiteY2" fmla="*/ 1206499 h 1206499"/>
                <a:gd name="connsiteX3" fmla="*/ 1271587 w 4864100"/>
                <a:gd name="connsiteY3" fmla="*/ 1082674 h 1206499"/>
                <a:gd name="connsiteX4" fmla="*/ 0 w 4864100"/>
                <a:gd name="connsiteY4" fmla="*/ 0 h 1206499"/>
                <a:gd name="connsiteX0" fmla="*/ 0 w 4864100"/>
                <a:gd name="connsiteY0" fmla="*/ 0 h 1211262"/>
                <a:gd name="connsiteX1" fmla="*/ 4864100 w 4864100"/>
                <a:gd name="connsiteY1" fmla="*/ 0 h 1211262"/>
                <a:gd name="connsiteX2" fmla="*/ 4864100 w 4864100"/>
                <a:gd name="connsiteY2" fmla="*/ 1206499 h 1211262"/>
                <a:gd name="connsiteX3" fmla="*/ 1157287 w 4864100"/>
                <a:gd name="connsiteY3" fmla="*/ 1211262 h 1211262"/>
                <a:gd name="connsiteX4" fmla="*/ 0 w 4864100"/>
                <a:gd name="connsiteY4" fmla="*/ 0 h 1211262"/>
                <a:gd name="connsiteX0" fmla="*/ 0 w 4868862"/>
                <a:gd name="connsiteY0" fmla="*/ 14288 h 1211262"/>
                <a:gd name="connsiteX1" fmla="*/ 4868862 w 4868862"/>
                <a:gd name="connsiteY1" fmla="*/ 0 h 1211262"/>
                <a:gd name="connsiteX2" fmla="*/ 4868862 w 4868862"/>
                <a:gd name="connsiteY2" fmla="*/ 1206499 h 1211262"/>
                <a:gd name="connsiteX3" fmla="*/ 1162049 w 4868862"/>
                <a:gd name="connsiteY3" fmla="*/ 1211262 h 1211262"/>
                <a:gd name="connsiteX4" fmla="*/ 0 w 4868862"/>
                <a:gd name="connsiteY4" fmla="*/ 14288 h 1211262"/>
                <a:gd name="connsiteX0" fmla="*/ 0 w 4883149"/>
                <a:gd name="connsiteY0" fmla="*/ 0 h 1211262"/>
                <a:gd name="connsiteX1" fmla="*/ 4883149 w 4883149"/>
                <a:gd name="connsiteY1" fmla="*/ 0 h 1211262"/>
                <a:gd name="connsiteX2" fmla="*/ 4883149 w 4883149"/>
                <a:gd name="connsiteY2" fmla="*/ 1206499 h 1211262"/>
                <a:gd name="connsiteX3" fmla="*/ 1176336 w 4883149"/>
                <a:gd name="connsiteY3" fmla="*/ 1211262 h 1211262"/>
                <a:gd name="connsiteX4" fmla="*/ 0 w 4883149"/>
                <a:gd name="connsiteY4" fmla="*/ 0 h 121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3149" h="1211262">
                  <a:moveTo>
                    <a:pt x="0" y="0"/>
                  </a:moveTo>
                  <a:lnTo>
                    <a:pt x="4883149" y="0"/>
                  </a:lnTo>
                  <a:lnTo>
                    <a:pt x="4883149" y="1206499"/>
                  </a:lnTo>
                  <a:lnTo>
                    <a:pt x="1176336" y="121126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110000"/>
                    <a:satMod val="105000"/>
                    <a:tint val="67000"/>
                    <a:alpha val="77000"/>
                  </a:schemeClr>
                </a:gs>
                <a:gs pos="50000">
                  <a:schemeClr val="accent4">
                    <a:lumMod val="105000"/>
                    <a:satMod val="103000"/>
                    <a:tint val="73000"/>
                    <a:alpha val="73000"/>
                  </a:schemeClr>
                </a:gs>
                <a:gs pos="100000">
                  <a:schemeClr val="accent4">
                    <a:lumMod val="105000"/>
                    <a:satMod val="109000"/>
                    <a:tint val="81000"/>
                  </a:schemeClr>
                </a:gs>
              </a:gsLst>
            </a:gradFill>
            <a:effectLst>
              <a:softEdge rad="12700"/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0FD6CAF-BF3C-46C6-A5BF-679B27987270}"/>
              </a:ext>
            </a:extLst>
          </p:cNvPr>
          <p:cNvSpPr/>
          <p:nvPr/>
        </p:nvSpPr>
        <p:spPr>
          <a:xfrm>
            <a:off x="1947844" y="102452"/>
            <a:ext cx="8541106" cy="77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1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2008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irce Bold" panose="020B0604020202020204" charset="0"/>
              </a:rPr>
              <a:t>Министерство промышленности, торговли и инвестиций</a:t>
            </a:r>
            <a:endParaRPr lang="en-US" sz="2008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irce Bold" panose="020B0604020202020204" charset="0"/>
            </a:endParaRPr>
          </a:p>
          <a:p>
            <a:pPr algn="ctr"/>
            <a:r>
              <a:rPr lang="ru-RU" sz="2008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irce Bold" panose="020B0604020202020204" charset="0"/>
              </a:rPr>
              <a:t>Республики Бурятия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B18F7-179D-4375-830A-A71740EDF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39" y="231062"/>
            <a:ext cx="1232366" cy="5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id="{B373926A-F400-E527-F46E-AF3E67491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EDD298-DDE3-4BE4-A973-F2321B0643A7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7BB88F-9FE0-A9F4-9B99-9D0C3CDCAD92}"/>
              </a:ext>
            </a:extLst>
          </p:cNvPr>
          <p:cNvSpPr txBox="1"/>
          <p:nvPr/>
        </p:nvSpPr>
        <p:spPr>
          <a:xfrm>
            <a:off x="1879668" y="1085850"/>
            <a:ext cx="8677458" cy="908458"/>
          </a:xfrm>
          <a:prstGeom prst="roundRect">
            <a:avLst>
              <a:gd name="adj" fmla="val 12994"/>
            </a:avLst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just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None/>
              <a:defRPr sz="2600">
                <a:solidFill>
                  <a:srgbClr val="56180E"/>
                </a:solidFill>
                <a:latin typeface="Circe" panose="020B0502020203020203" pitchFamily="34" charset="-52"/>
                <a:cs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  <a:t>СПАСИБО ЗА ВНИМАНИЕ!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irce" panose="020B0502020203020203" pitchFamily="34" charset="-52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274925-D3F1-7291-0EAC-FAE2EB23F632}"/>
              </a:ext>
            </a:extLst>
          </p:cNvPr>
          <p:cNvSpPr txBox="1"/>
          <p:nvPr/>
        </p:nvSpPr>
        <p:spPr>
          <a:xfrm>
            <a:off x="1782671" y="4830752"/>
            <a:ext cx="8677458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Контактные данные:</a:t>
            </a:r>
          </a:p>
          <a:p>
            <a:pPr algn="ctr"/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(3012) 44-10-32 отдел развития малого и среднего предпринимательства</a:t>
            </a:r>
          </a:p>
          <a:p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(3012) 44-12-22 отдел инфраструктуры развития предпринимательства</a:t>
            </a:r>
          </a:p>
          <a:p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(3012) 44-11-53 отдел обрабатывающей промышленности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56EEF8D-11BF-23C0-A020-53D0BCD9BBF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79" y="3143250"/>
            <a:ext cx="1405890" cy="140589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046D785-911A-D1CF-F843-8653DEED62D1}"/>
              </a:ext>
            </a:extLst>
          </p:cNvPr>
          <p:cNvSpPr txBox="1"/>
          <p:nvPr/>
        </p:nvSpPr>
        <p:spPr>
          <a:xfrm>
            <a:off x="846015" y="2208159"/>
            <a:ext cx="105507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Адрес: г. Улан-Удэ, ул. Красноармейская, дом 35, кабинет 309.</a:t>
            </a:r>
          </a:p>
          <a:p>
            <a:pPr algn="ctr"/>
            <a:r>
              <a:rPr lang="ru-RU" sz="2400" dirty="0">
                <a:latin typeface="Century Gothic" panose="020B0502020202020204" pitchFamily="34" charset="0"/>
                <a:cs typeface="Times New Roman" panose="02020603050405020304" pitchFamily="18" charset="0"/>
              </a:rPr>
              <a:t>Информация по вопросам предоставления субсидий:</a:t>
            </a:r>
          </a:p>
        </p:txBody>
      </p:sp>
    </p:spTree>
    <p:extLst>
      <p:ext uri="{BB962C8B-B14F-4D97-AF65-F5344CB8AC3E}">
        <p14:creationId xmlns:p14="http://schemas.microsoft.com/office/powerpoint/2010/main" val="2686742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4721" y="826689"/>
            <a:ext cx="74663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СУБСИДИИ</a:t>
            </a:r>
            <a:r>
              <a:rPr spc="290" dirty="0"/>
              <a:t> </a:t>
            </a:r>
            <a:r>
              <a:rPr dirty="0"/>
              <a:t>НА</a:t>
            </a:r>
            <a:r>
              <a:rPr spc="290" dirty="0"/>
              <a:t> </a:t>
            </a:r>
            <a:r>
              <a:rPr dirty="0"/>
              <a:t>ВОЗМЕЩЕНИЕ</a:t>
            </a:r>
            <a:r>
              <a:rPr spc="290" dirty="0"/>
              <a:t> </a:t>
            </a:r>
            <a:r>
              <a:rPr dirty="0"/>
              <a:t>ЧАСТИ</a:t>
            </a:r>
            <a:r>
              <a:rPr spc="290" dirty="0"/>
              <a:t> </a:t>
            </a:r>
            <a:r>
              <a:rPr spc="-20" dirty="0"/>
              <a:t>ЗАТРАТ</a:t>
            </a:r>
          </a:p>
          <a:p>
            <a:pPr marL="12700">
              <a:lnSpc>
                <a:spcPct val="100000"/>
              </a:lnSpc>
            </a:pPr>
            <a:r>
              <a:rPr b="0" dirty="0">
                <a:latin typeface="DIN Pro Regular"/>
                <a:cs typeface="DIN Pro Regular"/>
              </a:rPr>
              <a:t>НА</a:t>
            </a:r>
            <a:r>
              <a:rPr b="0" spc="70" dirty="0">
                <a:latin typeface="DIN Pro Regular"/>
                <a:cs typeface="DIN Pro Regular"/>
              </a:rPr>
              <a:t> </a:t>
            </a:r>
            <a:r>
              <a:rPr b="0" spc="45" dirty="0">
                <a:latin typeface="DIN Pro Regular"/>
                <a:cs typeface="DIN Pro Regular"/>
              </a:rPr>
              <a:t>ПРИОБРЕТЕНИЕ</a:t>
            </a:r>
            <a:r>
              <a:rPr b="0" spc="80" dirty="0">
                <a:latin typeface="DIN Pro Regular"/>
                <a:cs typeface="DIN Pro Regular"/>
              </a:rPr>
              <a:t> </a:t>
            </a:r>
            <a:r>
              <a:rPr b="0" spc="-10" dirty="0">
                <a:latin typeface="DIN Pro Regular"/>
                <a:cs typeface="DIN Pro Regular"/>
              </a:rPr>
              <a:t>ОБОРУДОВАНИЯ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06296" y="2870274"/>
            <a:ext cx="29584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уплате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первого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взноса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(аванса)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62291F"/>
                </a:solidFill>
                <a:latin typeface="DIN Pro Black"/>
                <a:cs typeface="DIN Pro Black"/>
              </a:rPr>
              <a:t>по</a:t>
            </a:r>
            <a:r>
              <a:rPr sz="1600" b="1" spc="-10" dirty="0">
                <a:solidFill>
                  <a:srgbClr val="62291F"/>
                </a:solidFill>
                <a:latin typeface="DIN Pro Black"/>
                <a:cs typeface="DIN Pro Black"/>
              </a:rPr>
              <a:t> </a:t>
            </a:r>
            <a:r>
              <a:rPr sz="1600" b="1" dirty="0">
                <a:solidFill>
                  <a:srgbClr val="62291F"/>
                </a:solidFill>
                <a:latin typeface="DIN Pro Black"/>
                <a:cs typeface="DIN Pro Black"/>
              </a:rPr>
              <a:t>договорам</a:t>
            </a:r>
            <a:r>
              <a:rPr sz="1600" b="1" spc="-5" dirty="0">
                <a:solidFill>
                  <a:srgbClr val="62291F"/>
                </a:solidFill>
                <a:latin typeface="DIN Pro Black"/>
                <a:cs typeface="DIN Pro Black"/>
              </a:rPr>
              <a:t> </a:t>
            </a:r>
            <a:r>
              <a:rPr sz="1600" b="1" spc="-10" dirty="0">
                <a:solidFill>
                  <a:srgbClr val="62291F"/>
                </a:solidFill>
                <a:latin typeface="DIN Pro Black"/>
                <a:cs typeface="DIN Pro Black"/>
              </a:rPr>
              <a:t>лизинга</a:t>
            </a:r>
            <a:endParaRPr sz="1600">
              <a:latin typeface="DIN Pro Black"/>
              <a:cs typeface="DIN Pro Black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06296" y="2067633"/>
            <a:ext cx="834517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47115" algn="l"/>
                <a:tab pos="5796280" algn="l"/>
                <a:tab pos="6831330" algn="l"/>
              </a:tabLst>
            </a:pPr>
            <a:r>
              <a:rPr sz="6000" b="1" spc="-25" dirty="0">
                <a:solidFill>
                  <a:srgbClr val="00B8AA"/>
                </a:solidFill>
                <a:latin typeface="DIN Pro Black"/>
                <a:cs typeface="DIN Pro Black"/>
              </a:rPr>
              <a:t>до</a:t>
            </a:r>
            <a:r>
              <a:rPr sz="6000" b="1" dirty="0">
                <a:solidFill>
                  <a:srgbClr val="00B8AA"/>
                </a:solidFill>
                <a:latin typeface="DIN Pro Black"/>
                <a:cs typeface="DIN Pro Black"/>
              </a:rPr>
              <a:t>	</a:t>
            </a:r>
            <a:r>
              <a:rPr sz="6000" b="1" spc="-25" dirty="0">
                <a:solidFill>
                  <a:srgbClr val="00B8AA"/>
                </a:solidFill>
                <a:latin typeface="DIN Pro Black"/>
                <a:cs typeface="DIN Pro Black"/>
              </a:rPr>
              <a:t>50%</a:t>
            </a:r>
            <a:r>
              <a:rPr sz="6000" b="1" dirty="0">
                <a:solidFill>
                  <a:srgbClr val="00B8AA"/>
                </a:solidFill>
                <a:latin typeface="DIN Pro Black"/>
                <a:cs typeface="DIN Pro Black"/>
              </a:rPr>
              <a:t>	</a:t>
            </a:r>
            <a:r>
              <a:rPr sz="6000" b="1" spc="-25" dirty="0">
                <a:solidFill>
                  <a:srgbClr val="00B8AA"/>
                </a:solidFill>
                <a:latin typeface="DIN Pro Black"/>
                <a:cs typeface="DIN Pro Black"/>
              </a:rPr>
              <a:t>до</a:t>
            </a:r>
            <a:r>
              <a:rPr sz="6000" b="1" dirty="0">
                <a:solidFill>
                  <a:srgbClr val="00B8AA"/>
                </a:solidFill>
                <a:latin typeface="DIN Pro Black"/>
                <a:cs typeface="DIN Pro Black"/>
              </a:rPr>
              <a:t>	</a:t>
            </a:r>
            <a:r>
              <a:rPr sz="6000" b="1" spc="-25" dirty="0">
                <a:solidFill>
                  <a:srgbClr val="00B8AA"/>
                </a:solidFill>
                <a:latin typeface="DIN Pro Black"/>
                <a:cs typeface="DIN Pro Black"/>
              </a:rPr>
              <a:t>20%</a:t>
            </a:r>
            <a:endParaRPr sz="6000" dirty="0">
              <a:latin typeface="DIN Pro Black"/>
              <a:cs typeface="DIN Pro Blac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90295" y="2870274"/>
            <a:ext cx="290131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договорам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приобретение</a:t>
            </a:r>
            <a:endParaRPr sz="1600">
              <a:latin typeface="DIN Pro Regular"/>
              <a:cs typeface="DIN Pro Regular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62291F"/>
                </a:solidFill>
                <a:latin typeface="DIN Pro Black"/>
                <a:cs typeface="DIN Pro Black"/>
              </a:rPr>
              <a:t>нового</a:t>
            </a:r>
            <a:r>
              <a:rPr sz="1600" b="1" spc="-10" dirty="0">
                <a:solidFill>
                  <a:srgbClr val="62291F"/>
                </a:solidFill>
                <a:latin typeface="DIN Pro Black"/>
                <a:cs typeface="DIN Pro Black"/>
              </a:rPr>
              <a:t> оборудования</a:t>
            </a:r>
            <a:endParaRPr sz="1600">
              <a:latin typeface="DIN Pro Black"/>
              <a:cs typeface="DIN Pro Black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" y="3523805"/>
            <a:ext cx="12240260" cy="3676650"/>
            <a:chOff x="3" y="3523805"/>
            <a:chExt cx="12240260" cy="367665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15923" y="3523805"/>
              <a:ext cx="4428311" cy="252930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" y="4438536"/>
              <a:ext cx="4413250" cy="2304415"/>
            </a:xfrm>
            <a:custGeom>
              <a:avLst/>
              <a:gdLst/>
              <a:ahLst/>
              <a:cxnLst/>
              <a:rect l="l" t="t" r="r" b="b"/>
              <a:pathLst>
                <a:path w="4413250" h="2304415">
                  <a:moveTo>
                    <a:pt x="2206548" y="0"/>
                  </a:moveTo>
                  <a:lnTo>
                    <a:pt x="2157928" y="525"/>
                  </a:lnTo>
                  <a:lnTo>
                    <a:pt x="2109564" y="2093"/>
                  </a:lnTo>
                  <a:lnTo>
                    <a:pt x="2061467" y="4693"/>
                  </a:lnTo>
                  <a:lnTo>
                    <a:pt x="2013650" y="8315"/>
                  </a:lnTo>
                  <a:lnTo>
                    <a:pt x="1966121" y="12947"/>
                  </a:lnTo>
                  <a:lnTo>
                    <a:pt x="1918892" y="18580"/>
                  </a:lnTo>
                  <a:lnTo>
                    <a:pt x="1871974" y="25201"/>
                  </a:lnTo>
                  <a:lnTo>
                    <a:pt x="1825378" y="32801"/>
                  </a:lnTo>
                  <a:lnTo>
                    <a:pt x="1779114" y="41369"/>
                  </a:lnTo>
                  <a:lnTo>
                    <a:pt x="1733192" y="50893"/>
                  </a:lnTo>
                  <a:lnTo>
                    <a:pt x="1687625" y="61364"/>
                  </a:lnTo>
                  <a:lnTo>
                    <a:pt x="1642422" y="72769"/>
                  </a:lnTo>
                  <a:lnTo>
                    <a:pt x="1597595" y="85100"/>
                  </a:lnTo>
                  <a:lnTo>
                    <a:pt x="1553153" y="98344"/>
                  </a:lnTo>
                  <a:lnTo>
                    <a:pt x="1509109" y="112491"/>
                  </a:lnTo>
                  <a:lnTo>
                    <a:pt x="1465472" y="127530"/>
                  </a:lnTo>
                  <a:lnTo>
                    <a:pt x="1422254" y="143451"/>
                  </a:lnTo>
                  <a:lnTo>
                    <a:pt x="1379465" y="160243"/>
                  </a:lnTo>
                  <a:lnTo>
                    <a:pt x="1337115" y="177894"/>
                  </a:lnTo>
                  <a:lnTo>
                    <a:pt x="1295217" y="196395"/>
                  </a:lnTo>
                  <a:lnTo>
                    <a:pt x="1253780" y="215734"/>
                  </a:lnTo>
                  <a:lnTo>
                    <a:pt x="1212815" y="235901"/>
                  </a:lnTo>
                  <a:lnTo>
                    <a:pt x="1172333" y="256884"/>
                  </a:lnTo>
                  <a:lnTo>
                    <a:pt x="1132345" y="278674"/>
                  </a:lnTo>
                  <a:lnTo>
                    <a:pt x="1092862" y="301259"/>
                  </a:lnTo>
                  <a:lnTo>
                    <a:pt x="1053894" y="324628"/>
                  </a:lnTo>
                  <a:lnTo>
                    <a:pt x="1015452" y="348771"/>
                  </a:lnTo>
                  <a:lnTo>
                    <a:pt x="977547" y="373678"/>
                  </a:lnTo>
                  <a:lnTo>
                    <a:pt x="940189" y="399336"/>
                  </a:lnTo>
                  <a:lnTo>
                    <a:pt x="903390" y="425736"/>
                  </a:lnTo>
                  <a:lnTo>
                    <a:pt x="867160" y="452867"/>
                  </a:lnTo>
                  <a:lnTo>
                    <a:pt x="831510" y="480717"/>
                  </a:lnTo>
                  <a:lnTo>
                    <a:pt x="796451" y="509277"/>
                  </a:lnTo>
                  <a:lnTo>
                    <a:pt x="761993" y="538535"/>
                  </a:lnTo>
                  <a:lnTo>
                    <a:pt x="728148" y="568481"/>
                  </a:lnTo>
                  <a:lnTo>
                    <a:pt x="694925" y="599104"/>
                  </a:lnTo>
                  <a:lnTo>
                    <a:pt x="662337" y="630393"/>
                  </a:lnTo>
                  <a:lnTo>
                    <a:pt x="630393" y="662337"/>
                  </a:lnTo>
                  <a:lnTo>
                    <a:pt x="599104" y="694925"/>
                  </a:lnTo>
                  <a:lnTo>
                    <a:pt x="568481" y="728148"/>
                  </a:lnTo>
                  <a:lnTo>
                    <a:pt x="538535" y="761993"/>
                  </a:lnTo>
                  <a:lnTo>
                    <a:pt x="509277" y="796451"/>
                  </a:lnTo>
                  <a:lnTo>
                    <a:pt x="480717" y="831510"/>
                  </a:lnTo>
                  <a:lnTo>
                    <a:pt x="452867" y="867160"/>
                  </a:lnTo>
                  <a:lnTo>
                    <a:pt x="425736" y="903390"/>
                  </a:lnTo>
                  <a:lnTo>
                    <a:pt x="399336" y="940189"/>
                  </a:lnTo>
                  <a:lnTo>
                    <a:pt x="373678" y="977547"/>
                  </a:lnTo>
                  <a:lnTo>
                    <a:pt x="348771" y="1015452"/>
                  </a:lnTo>
                  <a:lnTo>
                    <a:pt x="324628" y="1053894"/>
                  </a:lnTo>
                  <a:lnTo>
                    <a:pt x="301259" y="1092862"/>
                  </a:lnTo>
                  <a:lnTo>
                    <a:pt x="278674" y="1132345"/>
                  </a:lnTo>
                  <a:lnTo>
                    <a:pt x="256884" y="1172333"/>
                  </a:lnTo>
                  <a:lnTo>
                    <a:pt x="235901" y="1212815"/>
                  </a:lnTo>
                  <a:lnTo>
                    <a:pt x="215734" y="1253780"/>
                  </a:lnTo>
                  <a:lnTo>
                    <a:pt x="196395" y="1295217"/>
                  </a:lnTo>
                  <a:lnTo>
                    <a:pt x="177894" y="1337115"/>
                  </a:lnTo>
                  <a:lnTo>
                    <a:pt x="160243" y="1379465"/>
                  </a:lnTo>
                  <a:lnTo>
                    <a:pt x="143451" y="1422254"/>
                  </a:lnTo>
                  <a:lnTo>
                    <a:pt x="127530" y="1465472"/>
                  </a:lnTo>
                  <a:lnTo>
                    <a:pt x="112491" y="1509109"/>
                  </a:lnTo>
                  <a:lnTo>
                    <a:pt x="98344" y="1553153"/>
                  </a:lnTo>
                  <a:lnTo>
                    <a:pt x="85100" y="1597595"/>
                  </a:lnTo>
                  <a:lnTo>
                    <a:pt x="72769" y="1642422"/>
                  </a:lnTo>
                  <a:lnTo>
                    <a:pt x="61364" y="1687625"/>
                  </a:lnTo>
                  <a:lnTo>
                    <a:pt x="50893" y="1733192"/>
                  </a:lnTo>
                  <a:lnTo>
                    <a:pt x="41369" y="1779114"/>
                  </a:lnTo>
                  <a:lnTo>
                    <a:pt x="32801" y="1825378"/>
                  </a:lnTo>
                  <a:lnTo>
                    <a:pt x="25201" y="1871974"/>
                  </a:lnTo>
                  <a:lnTo>
                    <a:pt x="18580" y="1918892"/>
                  </a:lnTo>
                  <a:lnTo>
                    <a:pt x="12947" y="1966121"/>
                  </a:lnTo>
                  <a:lnTo>
                    <a:pt x="8315" y="2013650"/>
                  </a:lnTo>
                  <a:lnTo>
                    <a:pt x="4693" y="2061467"/>
                  </a:lnTo>
                  <a:lnTo>
                    <a:pt x="2093" y="2109564"/>
                  </a:lnTo>
                  <a:lnTo>
                    <a:pt x="525" y="2157928"/>
                  </a:lnTo>
                  <a:lnTo>
                    <a:pt x="0" y="2206548"/>
                  </a:lnTo>
                  <a:lnTo>
                    <a:pt x="186" y="2231085"/>
                  </a:lnTo>
                  <a:lnTo>
                    <a:pt x="703" y="2255539"/>
                  </a:lnTo>
                  <a:lnTo>
                    <a:pt x="2463" y="2304262"/>
                  </a:lnTo>
                  <a:lnTo>
                    <a:pt x="4410633" y="2304262"/>
                  </a:lnTo>
                  <a:lnTo>
                    <a:pt x="4412400" y="2255539"/>
                  </a:lnTo>
                  <a:lnTo>
                    <a:pt x="4412921" y="2231085"/>
                  </a:lnTo>
                  <a:lnTo>
                    <a:pt x="4413110" y="2206548"/>
                  </a:lnTo>
                  <a:lnTo>
                    <a:pt x="4412585" y="2157928"/>
                  </a:lnTo>
                  <a:lnTo>
                    <a:pt x="4411017" y="2109564"/>
                  </a:lnTo>
                  <a:lnTo>
                    <a:pt x="4408416" y="2061467"/>
                  </a:lnTo>
                  <a:lnTo>
                    <a:pt x="4404795" y="2013650"/>
                  </a:lnTo>
                  <a:lnTo>
                    <a:pt x="4400162" y="1966121"/>
                  </a:lnTo>
                  <a:lnTo>
                    <a:pt x="4394530" y="1918892"/>
                  </a:lnTo>
                  <a:lnTo>
                    <a:pt x="4387908" y="1871974"/>
                  </a:lnTo>
                  <a:lnTo>
                    <a:pt x="4380308" y="1825378"/>
                  </a:lnTo>
                  <a:lnTo>
                    <a:pt x="4371741" y="1779114"/>
                  </a:lnTo>
                  <a:lnTo>
                    <a:pt x="4362216" y="1733192"/>
                  </a:lnTo>
                  <a:lnTo>
                    <a:pt x="4351746" y="1687625"/>
                  </a:lnTo>
                  <a:lnTo>
                    <a:pt x="4340340" y="1642422"/>
                  </a:lnTo>
                  <a:lnTo>
                    <a:pt x="4328009" y="1597595"/>
                  </a:lnTo>
                  <a:lnTo>
                    <a:pt x="4314765" y="1553153"/>
                  </a:lnTo>
                  <a:lnTo>
                    <a:pt x="4300618" y="1509109"/>
                  </a:lnTo>
                  <a:lnTo>
                    <a:pt x="4285579" y="1465472"/>
                  </a:lnTo>
                  <a:lnTo>
                    <a:pt x="4269658" y="1422254"/>
                  </a:lnTo>
                  <a:lnTo>
                    <a:pt x="4252866" y="1379465"/>
                  </a:lnTo>
                  <a:lnTo>
                    <a:pt x="4235215" y="1337115"/>
                  </a:lnTo>
                  <a:lnTo>
                    <a:pt x="4216714" y="1295217"/>
                  </a:lnTo>
                  <a:lnTo>
                    <a:pt x="4197375" y="1253780"/>
                  </a:lnTo>
                  <a:lnTo>
                    <a:pt x="4177208" y="1212815"/>
                  </a:lnTo>
                  <a:lnTo>
                    <a:pt x="4156225" y="1172333"/>
                  </a:lnTo>
                  <a:lnTo>
                    <a:pt x="4134435" y="1132345"/>
                  </a:lnTo>
                  <a:lnTo>
                    <a:pt x="4111850" y="1092862"/>
                  </a:lnTo>
                  <a:lnTo>
                    <a:pt x="4088481" y="1053894"/>
                  </a:lnTo>
                  <a:lnTo>
                    <a:pt x="4064337" y="1015452"/>
                  </a:lnTo>
                  <a:lnTo>
                    <a:pt x="4039431" y="977547"/>
                  </a:lnTo>
                  <a:lnTo>
                    <a:pt x="4013773" y="940189"/>
                  </a:lnTo>
                  <a:lnTo>
                    <a:pt x="3987372" y="903390"/>
                  </a:lnTo>
                  <a:lnTo>
                    <a:pt x="3960242" y="867160"/>
                  </a:lnTo>
                  <a:lnTo>
                    <a:pt x="3932391" y="831510"/>
                  </a:lnTo>
                  <a:lnTo>
                    <a:pt x="3903831" y="796451"/>
                  </a:lnTo>
                  <a:lnTo>
                    <a:pt x="3874573" y="761993"/>
                  </a:lnTo>
                  <a:lnTo>
                    <a:pt x="3844627" y="728148"/>
                  </a:lnTo>
                  <a:lnTo>
                    <a:pt x="3814004" y="694925"/>
                  </a:lnTo>
                  <a:lnTo>
                    <a:pt x="3782715" y="662337"/>
                  </a:lnTo>
                  <a:lnTo>
                    <a:pt x="3750771" y="630393"/>
                  </a:lnTo>
                  <a:lnTo>
                    <a:pt x="3718182" y="599104"/>
                  </a:lnTo>
                  <a:lnTo>
                    <a:pt x="3684959" y="568481"/>
                  </a:lnTo>
                  <a:lnTo>
                    <a:pt x="3651114" y="538535"/>
                  </a:lnTo>
                  <a:lnTo>
                    <a:pt x="3616656" y="509277"/>
                  </a:lnTo>
                  <a:lnTo>
                    <a:pt x="3581597" y="480717"/>
                  </a:lnTo>
                  <a:lnTo>
                    <a:pt x="3545946" y="452867"/>
                  </a:lnTo>
                  <a:lnTo>
                    <a:pt x="3509716" y="425736"/>
                  </a:lnTo>
                  <a:lnTo>
                    <a:pt x="3472917" y="399336"/>
                  </a:lnTo>
                  <a:lnTo>
                    <a:pt x="3435560" y="373678"/>
                  </a:lnTo>
                  <a:lnTo>
                    <a:pt x="3397654" y="348771"/>
                  </a:lnTo>
                  <a:lnTo>
                    <a:pt x="3359212" y="324628"/>
                  </a:lnTo>
                  <a:lnTo>
                    <a:pt x="3320244" y="301259"/>
                  </a:lnTo>
                  <a:lnTo>
                    <a:pt x="3280760" y="278674"/>
                  </a:lnTo>
                  <a:lnTo>
                    <a:pt x="3240772" y="256884"/>
                  </a:lnTo>
                  <a:lnTo>
                    <a:pt x="3200290" y="235901"/>
                  </a:lnTo>
                  <a:lnTo>
                    <a:pt x="3159325" y="215734"/>
                  </a:lnTo>
                  <a:lnTo>
                    <a:pt x="3117888" y="196395"/>
                  </a:lnTo>
                  <a:lnTo>
                    <a:pt x="3075989" y="177894"/>
                  </a:lnTo>
                  <a:lnTo>
                    <a:pt x="3033639" y="160243"/>
                  </a:lnTo>
                  <a:lnTo>
                    <a:pt x="2990850" y="143451"/>
                  </a:lnTo>
                  <a:lnTo>
                    <a:pt x="2947631" y="127530"/>
                  </a:lnTo>
                  <a:lnTo>
                    <a:pt x="2903994" y="112491"/>
                  </a:lnTo>
                  <a:lnTo>
                    <a:pt x="2859949" y="98344"/>
                  </a:lnTo>
                  <a:lnTo>
                    <a:pt x="2815507" y="85100"/>
                  </a:lnTo>
                  <a:lnTo>
                    <a:pt x="2770680" y="72769"/>
                  </a:lnTo>
                  <a:lnTo>
                    <a:pt x="2725476" y="61364"/>
                  </a:lnTo>
                  <a:lnTo>
                    <a:pt x="2679909" y="50893"/>
                  </a:lnTo>
                  <a:lnTo>
                    <a:pt x="2633987" y="41369"/>
                  </a:lnTo>
                  <a:lnTo>
                    <a:pt x="2587722" y="32801"/>
                  </a:lnTo>
                  <a:lnTo>
                    <a:pt x="2541126" y="25201"/>
                  </a:lnTo>
                  <a:lnTo>
                    <a:pt x="2494207" y="18580"/>
                  </a:lnTo>
                  <a:lnTo>
                    <a:pt x="2446978" y="12947"/>
                  </a:lnTo>
                  <a:lnTo>
                    <a:pt x="2399449" y="8315"/>
                  </a:lnTo>
                  <a:lnTo>
                    <a:pt x="2351631" y="4693"/>
                  </a:lnTo>
                  <a:lnTo>
                    <a:pt x="2303534" y="2093"/>
                  </a:lnTo>
                  <a:lnTo>
                    <a:pt x="2255170" y="525"/>
                  </a:lnTo>
                  <a:lnTo>
                    <a:pt x="2206548" y="0"/>
                  </a:lnTo>
                  <a:close/>
                </a:path>
              </a:pathLst>
            </a:custGeom>
            <a:solidFill>
              <a:srgbClr val="00B8AA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00" y="6742798"/>
              <a:ext cx="12227306" cy="457200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22999" y="3441738"/>
            <a:ext cx="4800083" cy="2683751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12700" y="523849"/>
            <a:ext cx="12227560" cy="850265"/>
            <a:chOff x="12700" y="523849"/>
            <a:chExt cx="12227560" cy="850265"/>
          </a:xfrm>
        </p:grpSpPr>
        <p:sp>
          <p:nvSpPr>
            <p:cNvPr id="12" name="object 12"/>
            <p:cNvSpPr/>
            <p:nvPr/>
          </p:nvSpPr>
          <p:spPr>
            <a:xfrm>
              <a:off x="10967997" y="598796"/>
              <a:ext cx="796925" cy="775335"/>
            </a:xfrm>
            <a:custGeom>
              <a:avLst/>
              <a:gdLst/>
              <a:ahLst/>
              <a:cxnLst/>
              <a:rect l="l" t="t" r="r" b="b"/>
              <a:pathLst>
                <a:path w="796925" h="775335">
                  <a:moveTo>
                    <a:pt x="796505" y="0"/>
                  </a:moveTo>
                  <a:lnTo>
                    <a:pt x="0" y="0"/>
                  </a:lnTo>
                  <a:lnTo>
                    <a:pt x="0" y="773899"/>
                  </a:lnTo>
                  <a:lnTo>
                    <a:pt x="33794" y="774750"/>
                  </a:lnTo>
                  <a:lnTo>
                    <a:pt x="82048" y="773249"/>
                  </a:lnTo>
                  <a:lnTo>
                    <a:pt x="129504" y="768805"/>
                  </a:lnTo>
                  <a:lnTo>
                    <a:pt x="176074" y="761508"/>
                  </a:lnTo>
                  <a:lnTo>
                    <a:pt x="221667" y="751447"/>
                  </a:lnTo>
                  <a:lnTo>
                    <a:pt x="266194" y="738711"/>
                  </a:lnTo>
                  <a:lnTo>
                    <a:pt x="309566" y="723390"/>
                  </a:lnTo>
                  <a:lnTo>
                    <a:pt x="351694" y="705573"/>
                  </a:lnTo>
                  <a:lnTo>
                    <a:pt x="392487" y="685350"/>
                  </a:lnTo>
                  <a:lnTo>
                    <a:pt x="431858" y="662810"/>
                  </a:lnTo>
                  <a:lnTo>
                    <a:pt x="469716" y="638042"/>
                  </a:lnTo>
                  <a:lnTo>
                    <a:pt x="505972" y="611136"/>
                  </a:lnTo>
                  <a:lnTo>
                    <a:pt x="540537" y="582181"/>
                  </a:lnTo>
                  <a:lnTo>
                    <a:pt x="573320" y="551267"/>
                  </a:lnTo>
                  <a:lnTo>
                    <a:pt x="604234" y="518482"/>
                  </a:lnTo>
                  <a:lnTo>
                    <a:pt x="633188" y="483917"/>
                  </a:lnTo>
                  <a:lnTo>
                    <a:pt x="660094" y="447660"/>
                  </a:lnTo>
                  <a:lnTo>
                    <a:pt x="684861" y="409802"/>
                  </a:lnTo>
                  <a:lnTo>
                    <a:pt x="707400" y="370430"/>
                  </a:lnTo>
                  <a:lnTo>
                    <a:pt x="727623" y="329636"/>
                  </a:lnTo>
                  <a:lnTo>
                    <a:pt x="745439" y="287508"/>
                  </a:lnTo>
                  <a:lnTo>
                    <a:pt x="760760" y="244135"/>
                  </a:lnTo>
                  <a:lnTo>
                    <a:pt x="773495" y="199608"/>
                  </a:lnTo>
                  <a:lnTo>
                    <a:pt x="783556" y="154014"/>
                  </a:lnTo>
                  <a:lnTo>
                    <a:pt x="790853" y="107445"/>
                  </a:lnTo>
                  <a:lnTo>
                    <a:pt x="795296" y="59988"/>
                  </a:lnTo>
                  <a:lnTo>
                    <a:pt x="796797" y="11734"/>
                  </a:lnTo>
                  <a:lnTo>
                    <a:pt x="796505" y="0"/>
                  </a:lnTo>
                  <a:close/>
                </a:path>
              </a:pathLst>
            </a:custGeom>
            <a:solidFill>
              <a:srgbClr val="9F564B">
                <a:alpha val="9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00" y="523849"/>
              <a:ext cx="12227306" cy="74942"/>
            </a:xfrm>
            <a:prstGeom prst="rect">
              <a:avLst/>
            </a:prstGeom>
          </p:spPr>
        </p:pic>
      </p:grpSp>
      <p:sp>
        <p:nvSpPr>
          <p:cNvPr id="14" name="object 14"/>
          <p:cNvSpPr/>
          <p:nvPr/>
        </p:nvSpPr>
        <p:spPr>
          <a:xfrm>
            <a:off x="752200" y="2360105"/>
            <a:ext cx="985519" cy="1013460"/>
          </a:xfrm>
          <a:custGeom>
            <a:avLst/>
            <a:gdLst/>
            <a:ahLst/>
            <a:cxnLst/>
            <a:rect l="l" t="t" r="r" b="b"/>
            <a:pathLst>
              <a:path w="985519" h="1013460">
                <a:moveTo>
                  <a:pt x="975410" y="0"/>
                </a:moveTo>
                <a:lnTo>
                  <a:pt x="921962" y="1187"/>
                </a:lnTo>
                <a:lnTo>
                  <a:pt x="874145" y="4713"/>
                </a:lnTo>
                <a:lnTo>
                  <a:pt x="826998" y="10521"/>
                </a:lnTo>
                <a:lnTo>
                  <a:pt x="780576" y="18557"/>
                </a:lnTo>
                <a:lnTo>
                  <a:pt x="734936" y="28763"/>
                </a:lnTo>
                <a:lnTo>
                  <a:pt x="690134" y="41086"/>
                </a:lnTo>
                <a:lnTo>
                  <a:pt x="646223" y="55468"/>
                </a:lnTo>
                <a:lnTo>
                  <a:pt x="603261" y="71856"/>
                </a:lnTo>
                <a:lnTo>
                  <a:pt x="561303" y="90192"/>
                </a:lnTo>
                <a:lnTo>
                  <a:pt x="520404" y="110421"/>
                </a:lnTo>
                <a:lnTo>
                  <a:pt x="480620" y="132489"/>
                </a:lnTo>
                <a:lnTo>
                  <a:pt x="442007" y="156338"/>
                </a:lnTo>
                <a:lnTo>
                  <a:pt x="404620" y="181915"/>
                </a:lnTo>
                <a:lnTo>
                  <a:pt x="368514" y="209162"/>
                </a:lnTo>
                <a:lnTo>
                  <a:pt x="333747" y="238024"/>
                </a:lnTo>
                <a:lnTo>
                  <a:pt x="300372" y="268447"/>
                </a:lnTo>
                <a:lnTo>
                  <a:pt x="268445" y="300373"/>
                </a:lnTo>
                <a:lnTo>
                  <a:pt x="238023" y="333749"/>
                </a:lnTo>
                <a:lnTo>
                  <a:pt x="209161" y="368517"/>
                </a:lnTo>
                <a:lnTo>
                  <a:pt x="181914" y="404623"/>
                </a:lnTo>
                <a:lnTo>
                  <a:pt x="156338" y="442010"/>
                </a:lnTo>
                <a:lnTo>
                  <a:pt x="132488" y="480624"/>
                </a:lnTo>
                <a:lnTo>
                  <a:pt x="110421" y="520408"/>
                </a:lnTo>
                <a:lnTo>
                  <a:pt x="90191" y="561308"/>
                </a:lnTo>
                <a:lnTo>
                  <a:pt x="71855" y="603267"/>
                </a:lnTo>
                <a:lnTo>
                  <a:pt x="55468" y="646229"/>
                </a:lnTo>
                <a:lnTo>
                  <a:pt x="41086" y="690140"/>
                </a:lnTo>
                <a:lnTo>
                  <a:pt x="28763" y="734944"/>
                </a:lnTo>
                <a:lnTo>
                  <a:pt x="18557" y="780585"/>
                </a:lnTo>
                <a:lnTo>
                  <a:pt x="10521" y="827007"/>
                </a:lnTo>
                <a:lnTo>
                  <a:pt x="4713" y="874155"/>
                </a:lnTo>
                <a:lnTo>
                  <a:pt x="1187" y="921973"/>
                </a:lnTo>
                <a:lnTo>
                  <a:pt x="0" y="970406"/>
                </a:lnTo>
                <a:lnTo>
                  <a:pt x="648" y="1002678"/>
                </a:lnTo>
                <a:lnTo>
                  <a:pt x="1079" y="1013383"/>
                </a:lnTo>
                <a:lnTo>
                  <a:pt x="985329" y="1013383"/>
                </a:lnTo>
                <a:lnTo>
                  <a:pt x="985329" y="380"/>
                </a:lnTo>
                <a:lnTo>
                  <a:pt x="975410" y="0"/>
                </a:lnTo>
                <a:close/>
              </a:path>
            </a:pathLst>
          </a:custGeom>
          <a:solidFill>
            <a:srgbClr val="9F564B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522999" y="2360105"/>
            <a:ext cx="985519" cy="1013460"/>
          </a:xfrm>
          <a:custGeom>
            <a:avLst/>
            <a:gdLst/>
            <a:ahLst/>
            <a:cxnLst/>
            <a:rect l="l" t="t" r="r" b="b"/>
            <a:pathLst>
              <a:path w="985520" h="1013460">
                <a:moveTo>
                  <a:pt x="975410" y="0"/>
                </a:moveTo>
                <a:lnTo>
                  <a:pt x="921962" y="1187"/>
                </a:lnTo>
                <a:lnTo>
                  <a:pt x="874145" y="4713"/>
                </a:lnTo>
                <a:lnTo>
                  <a:pt x="826998" y="10521"/>
                </a:lnTo>
                <a:lnTo>
                  <a:pt x="780576" y="18557"/>
                </a:lnTo>
                <a:lnTo>
                  <a:pt x="734936" y="28763"/>
                </a:lnTo>
                <a:lnTo>
                  <a:pt x="690134" y="41086"/>
                </a:lnTo>
                <a:lnTo>
                  <a:pt x="646223" y="55468"/>
                </a:lnTo>
                <a:lnTo>
                  <a:pt x="603261" y="71856"/>
                </a:lnTo>
                <a:lnTo>
                  <a:pt x="561303" y="90192"/>
                </a:lnTo>
                <a:lnTo>
                  <a:pt x="520404" y="110421"/>
                </a:lnTo>
                <a:lnTo>
                  <a:pt x="480620" y="132489"/>
                </a:lnTo>
                <a:lnTo>
                  <a:pt x="442007" y="156338"/>
                </a:lnTo>
                <a:lnTo>
                  <a:pt x="404620" y="181915"/>
                </a:lnTo>
                <a:lnTo>
                  <a:pt x="368514" y="209162"/>
                </a:lnTo>
                <a:lnTo>
                  <a:pt x="333747" y="238024"/>
                </a:lnTo>
                <a:lnTo>
                  <a:pt x="300372" y="268447"/>
                </a:lnTo>
                <a:lnTo>
                  <a:pt x="268445" y="300373"/>
                </a:lnTo>
                <a:lnTo>
                  <a:pt x="238023" y="333749"/>
                </a:lnTo>
                <a:lnTo>
                  <a:pt x="209161" y="368517"/>
                </a:lnTo>
                <a:lnTo>
                  <a:pt x="181914" y="404623"/>
                </a:lnTo>
                <a:lnTo>
                  <a:pt x="156338" y="442010"/>
                </a:lnTo>
                <a:lnTo>
                  <a:pt x="132488" y="480624"/>
                </a:lnTo>
                <a:lnTo>
                  <a:pt x="110421" y="520408"/>
                </a:lnTo>
                <a:lnTo>
                  <a:pt x="90191" y="561308"/>
                </a:lnTo>
                <a:lnTo>
                  <a:pt x="71855" y="603267"/>
                </a:lnTo>
                <a:lnTo>
                  <a:pt x="55468" y="646229"/>
                </a:lnTo>
                <a:lnTo>
                  <a:pt x="41086" y="690140"/>
                </a:lnTo>
                <a:lnTo>
                  <a:pt x="28763" y="734944"/>
                </a:lnTo>
                <a:lnTo>
                  <a:pt x="18557" y="780585"/>
                </a:lnTo>
                <a:lnTo>
                  <a:pt x="10521" y="827007"/>
                </a:lnTo>
                <a:lnTo>
                  <a:pt x="4713" y="874155"/>
                </a:lnTo>
                <a:lnTo>
                  <a:pt x="1187" y="921973"/>
                </a:lnTo>
                <a:lnTo>
                  <a:pt x="0" y="970406"/>
                </a:lnTo>
                <a:lnTo>
                  <a:pt x="648" y="1002678"/>
                </a:lnTo>
                <a:lnTo>
                  <a:pt x="1079" y="1013383"/>
                </a:lnTo>
                <a:lnTo>
                  <a:pt x="985329" y="1013383"/>
                </a:lnTo>
                <a:lnTo>
                  <a:pt x="985329" y="380"/>
                </a:lnTo>
                <a:lnTo>
                  <a:pt x="975410" y="0"/>
                </a:lnTo>
                <a:close/>
              </a:path>
            </a:pathLst>
          </a:custGeom>
          <a:solidFill>
            <a:srgbClr val="9F564B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2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9921" y="797539"/>
            <a:ext cx="746633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СУБСИДИИ</a:t>
            </a:r>
            <a:r>
              <a:rPr spc="290" dirty="0"/>
              <a:t> </a:t>
            </a:r>
            <a:r>
              <a:rPr dirty="0"/>
              <a:t>НА</a:t>
            </a:r>
            <a:r>
              <a:rPr spc="290" dirty="0"/>
              <a:t> </a:t>
            </a:r>
            <a:r>
              <a:rPr dirty="0"/>
              <a:t>ВОЗМЕЩЕНИЕ</a:t>
            </a:r>
            <a:r>
              <a:rPr spc="290" dirty="0"/>
              <a:t> </a:t>
            </a:r>
            <a:r>
              <a:rPr dirty="0"/>
              <a:t>ЧАСТИ</a:t>
            </a:r>
            <a:r>
              <a:rPr spc="290" dirty="0"/>
              <a:t> </a:t>
            </a:r>
            <a:r>
              <a:rPr spc="-20" dirty="0"/>
              <a:t>ЗАТРАТ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29921" y="1209020"/>
            <a:ext cx="9452610" cy="1259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430655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НА</a:t>
            </a:r>
            <a:r>
              <a:rPr sz="2700" b="1" spc="29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ОПЛАТУ</a:t>
            </a:r>
            <a:r>
              <a:rPr sz="2700" b="1" spc="30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ЭЛЕКТРОЭНЕРГИИ,</a:t>
            </a:r>
            <a:r>
              <a:rPr sz="2700" b="1" spc="27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ПОТРЕБЛЕННОЙ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НА</a:t>
            </a:r>
            <a:r>
              <a:rPr sz="2700" b="1" spc="38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ПРОИЗВОДСТВЕННЫЕ</a:t>
            </a:r>
            <a:r>
              <a:rPr sz="2700" b="1" spc="39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40" dirty="0">
                <a:solidFill>
                  <a:srgbClr val="C02241"/>
                </a:solidFill>
                <a:latin typeface="DIN Pro Black"/>
                <a:cs typeface="DIN Pro Black"/>
              </a:rPr>
              <a:t>НУЖДЫ</a:t>
            </a:r>
            <a:endParaRPr sz="2700">
              <a:latin typeface="DIN Pro Black"/>
              <a:cs typeface="DIN Pro Black"/>
            </a:endParaRPr>
          </a:p>
          <a:p>
            <a:pPr marL="12700">
              <a:lnSpc>
                <a:spcPct val="100000"/>
              </a:lnSpc>
            </a:pP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В</a:t>
            </a:r>
            <a:r>
              <a:rPr sz="2700" spc="21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СФЕРЕ</a:t>
            </a:r>
            <a:r>
              <a:rPr sz="2700" spc="229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ПЕРЕРАБОТКИ</a:t>
            </a:r>
            <a:r>
              <a:rPr sz="2700" spc="22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ОТХОДОВ</a:t>
            </a:r>
            <a:r>
              <a:rPr sz="2700" spc="200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(ВТОРИЧНОГО</a:t>
            </a:r>
            <a:r>
              <a:rPr sz="2700" spc="229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spc="-10" dirty="0">
                <a:solidFill>
                  <a:srgbClr val="C02241"/>
                </a:solidFill>
                <a:latin typeface="DIN Pro Regular"/>
                <a:cs typeface="DIN Pro Regular"/>
              </a:rPr>
              <a:t>СЫРЬЯ)</a:t>
            </a:r>
            <a:endParaRPr sz="2700">
              <a:latin typeface="DIN Pro Regular"/>
              <a:cs typeface="DIN Pro Regular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06327" y="3282128"/>
            <a:ext cx="5619750" cy="334264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88900" marR="55880">
              <a:lnSpc>
                <a:spcPct val="88100"/>
              </a:lnSpc>
              <a:spcBef>
                <a:spcPts val="700"/>
              </a:spcBef>
            </a:pPr>
            <a:r>
              <a:rPr sz="6300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возмещаются</a:t>
            </a:r>
            <a:r>
              <a:rPr sz="1600" spc="-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расходы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текущего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предшествующе-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</a:t>
            </a:r>
            <a:r>
              <a:rPr sz="16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текущему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финансового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года,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не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более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12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идущих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подряд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календарных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месяцев;</a:t>
            </a:r>
            <a:endParaRPr sz="1600">
              <a:latin typeface="DIN Pro Regular"/>
              <a:cs typeface="DIN Pro Regular"/>
            </a:endParaRPr>
          </a:p>
          <a:p>
            <a:pPr marL="88900">
              <a:lnSpc>
                <a:spcPct val="100000"/>
              </a:lnSpc>
              <a:spcBef>
                <a:spcPts val="520"/>
              </a:spcBef>
            </a:pPr>
            <a:r>
              <a:rPr sz="6300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800" b="1" dirty="0">
                <a:solidFill>
                  <a:srgbClr val="231F20"/>
                </a:solidFill>
                <a:latin typeface="DIN Pro Bold"/>
                <a:cs typeface="DIN Pro Bold"/>
              </a:rPr>
              <a:t>не</a:t>
            </a:r>
            <a:r>
              <a:rPr sz="1800" b="1" spc="-2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231F20"/>
                </a:solidFill>
                <a:latin typeface="DIN Pro Bold"/>
                <a:cs typeface="DIN Pro Bold"/>
              </a:rPr>
              <a:t>более</a:t>
            </a:r>
            <a:r>
              <a:rPr sz="1800" b="1" spc="-15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800" b="1" dirty="0">
                <a:solidFill>
                  <a:srgbClr val="231F20"/>
                </a:solidFill>
                <a:latin typeface="DIN Pro Bold"/>
                <a:cs typeface="DIN Pro Bold"/>
              </a:rPr>
              <a:t>50%</a:t>
            </a:r>
            <a:r>
              <a:rPr sz="1800" b="1" spc="-35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понесенных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затрат;</a:t>
            </a:r>
            <a:endParaRPr sz="1600">
              <a:latin typeface="DIN Pro Regular"/>
              <a:cs typeface="DIN Pro Regular"/>
            </a:endParaRPr>
          </a:p>
          <a:p>
            <a:pPr marL="88900" marR="93345">
              <a:lnSpc>
                <a:spcPct val="78700"/>
              </a:lnSpc>
              <a:spcBef>
                <a:spcPts val="1070"/>
              </a:spcBef>
            </a:pPr>
            <a:r>
              <a:rPr sz="6300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при</a:t>
            </a:r>
            <a:r>
              <a:rPr sz="1600" spc="-6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ведении</a:t>
            </a:r>
            <a:r>
              <a:rPr sz="1600" spc="-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предпринимателем</a:t>
            </a:r>
            <a:r>
              <a:rPr sz="1600" spc="-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нескольких</a:t>
            </a:r>
            <a:r>
              <a:rPr sz="1600" spc="-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видов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деятельности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возмещаются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затраты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электроэнергии,</a:t>
            </a:r>
            <a:endParaRPr sz="1600">
              <a:latin typeface="DIN Pro Regular"/>
              <a:cs typeface="DIN Pro Regular"/>
            </a:endParaRPr>
          </a:p>
          <a:p>
            <a:pPr marL="88900" marR="93345" algn="just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потребленной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переработку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отходов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(вторичного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сырья), подтвержденные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документами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раздельному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учету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элек-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троэнергии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012002" y="2825991"/>
            <a:ext cx="6228080" cy="443230"/>
          </a:xfrm>
          <a:prstGeom prst="rect">
            <a:avLst/>
          </a:prstGeom>
          <a:solidFill>
            <a:srgbClr val="F79225"/>
          </a:solidFill>
        </p:spPr>
        <p:txBody>
          <a:bodyPr vert="horz" wrap="square" lIns="0" tIns="8255" rIns="0" bIns="0" rtlCol="0">
            <a:spAutoFit/>
          </a:bodyPr>
          <a:lstStyle/>
          <a:p>
            <a:pPr marL="185420">
              <a:lnSpc>
                <a:spcPct val="100000"/>
              </a:lnSpc>
              <a:spcBef>
                <a:spcPts val="65"/>
              </a:spcBef>
            </a:pPr>
            <a:r>
              <a:rPr sz="1900" b="1" i="1" dirty="0">
                <a:solidFill>
                  <a:srgbClr val="FFFFFF"/>
                </a:solidFill>
                <a:latin typeface="DIN Pro Bold"/>
                <a:cs typeface="DIN Pro Bold"/>
              </a:rPr>
              <a:t>УСЛОВИЯ</a:t>
            </a:r>
            <a:r>
              <a:rPr sz="1900" b="1" i="1" spc="270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900" b="1" i="1" dirty="0">
                <a:solidFill>
                  <a:srgbClr val="FFFFFF"/>
                </a:solidFill>
                <a:latin typeface="DIN Pro Bold"/>
                <a:cs typeface="DIN Pro Bold"/>
              </a:rPr>
              <a:t>ПРЕДОСТАВЛЕНИЯ</a:t>
            </a:r>
            <a:r>
              <a:rPr sz="1900" b="1" i="1" spc="280" dirty="0">
                <a:solidFill>
                  <a:srgbClr val="FFFFFF"/>
                </a:solidFill>
                <a:latin typeface="DIN Pro Bold"/>
                <a:cs typeface="DIN Pro Bold"/>
              </a:rPr>
              <a:t> </a:t>
            </a:r>
            <a:r>
              <a:rPr sz="1900" b="1" i="1" spc="-10" dirty="0">
                <a:solidFill>
                  <a:srgbClr val="FFFFFF"/>
                </a:solidFill>
                <a:latin typeface="DIN Pro Bold"/>
                <a:cs typeface="DIN Pro Bold"/>
              </a:rPr>
              <a:t>СУБСИДИИ:</a:t>
            </a:r>
            <a:endParaRPr sz="1900">
              <a:latin typeface="DIN Pro Bold"/>
              <a:cs typeface="DIN Pro Bold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2826004"/>
            <a:ext cx="12240260" cy="4374515"/>
            <a:chOff x="0" y="2826004"/>
            <a:chExt cx="12240260" cy="437451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7200" y="2826004"/>
              <a:ext cx="5482805" cy="385199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0" y="4139995"/>
              <a:ext cx="1991360" cy="3060065"/>
            </a:xfrm>
            <a:custGeom>
              <a:avLst/>
              <a:gdLst/>
              <a:ahLst/>
              <a:cxnLst/>
              <a:rect l="l" t="t" r="r" b="b"/>
              <a:pathLst>
                <a:path w="1991360" h="3060065">
                  <a:moveTo>
                    <a:pt x="194402" y="0"/>
                  </a:moveTo>
                  <a:lnTo>
                    <a:pt x="0" y="194402"/>
                  </a:lnTo>
                  <a:lnTo>
                    <a:pt x="0" y="3060002"/>
                  </a:lnTo>
                  <a:lnTo>
                    <a:pt x="727204" y="3060002"/>
                  </a:lnTo>
                  <a:lnTo>
                    <a:pt x="1990805" y="1796402"/>
                  </a:lnTo>
                  <a:lnTo>
                    <a:pt x="194402" y="0"/>
                  </a:lnTo>
                  <a:close/>
                </a:path>
              </a:pathLst>
            </a:custGeom>
            <a:solidFill>
              <a:srgbClr val="D223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00" y="6742798"/>
              <a:ext cx="12227306" cy="457200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3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8595" y="819197"/>
            <a:ext cx="9899015" cy="817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600" dirty="0"/>
              <a:t>ГОСУДАРСТВЕННАЯ</a:t>
            </a:r>
            <a:r>
              <a:rPr sz="2600" spc="455" dirty="0"/>
              <a:t> </a:t>
            </a:r>
            <a:r>
              <a:rPr sz="2600" dirty="0"/>
              <a:t>ПОДДЕРЖКА</a:t>
            </a:r>
            <a:r>
              <a:rPr sz="2600" spc="455" dirty="0"/>
              <a:t> </a:t>
            </a:r>
            <a:r>
              <a:rPr sz="2600" spc="35" dirty="0"/>
              <a:t>ПРЕДПРИЯТИЙ </a:t>
            </a:r>
            <a:r>
              <a:rPr sz="2600" dirty="0"/>
              <a:t>ОБРАБАТЫВАЮЩЕЙ</a:t>
            </a:r>
            <a:r>
              <a:rPr sz="2600" spc="160" dirty="0"/>
              <a:t> </a:t>
            </a:r>
            <a:r>
              <a:rPr sz="2600" spc="45" dirty="0"/>
              <a:t>ПРОМЫШЛЕННОСТИ</a:t>
            </a:r>
            <a:r>
              <a:rPr sz="2600" spc="165" dirty="0"/>
              <a:t> </a:t>
            </a:r>
            <a:r>
              <a:rPr sz="2600" dirty="0"/>
              <a:t>В</a:t>
            </a:r>
            <a:r>
              <a:rPr sz="2600" spc="160" dirty="0"/>
              <a:t> </a:t>
            </a:r>
            <a:r>
              <a:rPr sz="2600" dirty="0"/>
              <a:t>ВИДЕ</a:t>
            </a:r>
            <a:r>
              <a:rPr sz="2600" spc="165" dirty="0"/>
              <a:t> </a:t>
            </a:r>
            <a:r>
              <a:rPr sz="2600" spc="-10" dirty="0"/>
              <a:t>СУБСИДИИ</a:t>
            </a:r>
            <a:endParaRPr sz="2600" dirty="0"/>
          </a:p>
        </p:txBody>
      </p:sp>
      <p:sp>
        <p:nvSpPr>
          <p:cNvPr id="3" name="object 3"/>
          <p:cNvSpPr txBox="1"/>
          <p:nvPr/>
        </p:nvSpPr>
        <p:spPr>
          <a:xfrm>
            <a:off x="458595" y="1611677"/>
            <a:ext cx="112687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dirty="0">
                <a:solidFill>
                  <a:srgbClr val="C02241"/>
                </a:solidFill>
                <a:latin typeface="DIN Pro Regular"/>
                <a:cs typeface="DIN Pro Regular"/>
              </a:rPr>
              <a:t>НА</a:t>
            </a:r>
            <a:r>
              <a:rPr sz="2600" spc="114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600" dirty="0">
                <a:solidFill>
                  <a:srgbClr val="C02241"/>
                </a:solidFill>
                <a:latin typeface="DIN Pro Regular"/>
                <a:cs typeface="DIN Pro Regular"/>
              </a:rPr>
              <a:t>ВОЗМЕЩЕНИЕ</a:t>
            </a:r>
            <a:r>
              <a:rPr sz="2600" spc="12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600" dirty="0">
                <a:solidFill>
                  <a:srgbClr val="C02241"/>
                </a:solidFill>
                <a:latin typeface="DIN Pro Regular"/>
                <a:cs typeface="DIN Pro Regular"/>
              </a:rPr>
              <a:t>ЧАСТИ</a:t>
            </a:r>
            <a:r>
              <a:rPr sz="2600" spc="12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600" dirty="0">
                <a:solidFill>
                  <a:srgbClr val="C02241"/>
                </a:solidFill>
                <a:latin typeface="DIN Pro Regular"/>
                <a:cs typeface="DIN Pro Regular"/>
              </a:rPr>
              <a:t>ЗАТРАТ</a:t>
            </a:r>
            <a:r>
              <a:rPr sz="2600" spc="12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600" dirty="0">
                <a:solidFill>
                  <a:srgbClr val="C02241"/>
                </a:solidFill>
                <a:latin typeface="DIN Pro Regular"/>
                <a:cs typeface="DIN Pro Regular"/>
              </a:rPr>
              <a:t>НА</a:t>
            </a:r>
            <a:r>
              <a:rPr sz="2600" spc="12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600" spc="45" dirty="0">
                <a:solidFill>
                  <a:srgbClr val="C02241"/>
                </a:solidFill>
                <a:latin typeface="DIN Pro Regular"/>
                <a:cs typeface="DIN Pro Regular"/>
              </a:rPr>
              <a:t>ПРИОБРЕТЕНИЕ</a:t>
            </a:r>
            <a:r>
              <a:rPr sz="2600" spc="12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600" spc="-10" dirty="0">
                <a:solidFill>
                  <a:srgbClr val="C02241"/>
                </a:solidFill>
                <a:latin typeface="DIN Pro Regular"/>
                <a:cs typeface="DIN Pro Regular"/>
              </a:rPr>
              <a:t>ОБОРУДОВАНИЯ</a:t>
            </a:r>
            <a:endParaRPr sz="2600">
              <a:latin typeface="DIN Pro Regular"/>
              <a:cs typeface="DIN Pro Regular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06296" y="2870274"/>
            <a:ext cx="29584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уплате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первого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взноса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(аванса)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b="1" dirty="0">
                <a:solidFill>
                  <a:srgbClr val="62291F"/>
                </a:solidFill>
                <a:latin typeface="DIN Pro Black"/>
                <a:cs typeface="DIN Pro Black"/>
              </a:rPr>
              <a:t>по</a:t>
            </a:r>
            <a:r>
              <a:rPr sz="1600" b="1" spc="-10" dirty="0">
                <a:solidFill>
                  <a:srgbClr val="62291F"/>
                </a:solidFill>
                <a:latin typeface="DIN Pro Black"/>
                <a:cs typeface="DIN Pro Black"/>
              </a:rPr>
              <a:t> </a:t>
            </a:r>
            <a:r>
              <a:rPr sz="1600" b="1" dirty="0">
                <a:solidFill>
                  <a:srgbClr val="62291F"/>
                </a:solidFill>
                <a:latin typeface="DIN Pro Black"/>
                <a:cs typeface="DIN Pro Black"/>
              </a:rPr>
              <a:t>договорам</a:t>
            </a:r>
            <a:r>
              <a:rPr sz="1600" b="1" spc="-5" dirty="0">
                <a:solidFill>
                  <a:srgbClr val="62291F"/>
                </a:solidFill>
                <a:latin typeface="DIN Pro Black"/>
                <a:cs typeface="DIN Pro Black"/>
              </a:rPr>
              <a:t> </a:t>
            </a:r>
            <a:r>
              <a:rPr sz="1600" b="1" spc="-10" dirty="0">
                <a:solidFill>
                  <a:srgbClr val="62291F"/>
                </a:solidFill>
                <a:latin typeface="DIN Pro Black"/>
                <a:cs typeface="DIN Pro Black"/>
              </a:rPr>
              <a:t>лизинга</a:t>
            </a:r>
            <a:endParaRPr sz="1600">
              <a:latin typeface="DIN Pro Black"/>
              <a:cs typeface="DIN Pro Black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06296" y="2067633"/>
            <a:ext cx="834517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47115" algn="l"/>
                <a:tab pos="5796280" algn="l"/>
                <a:tab pos="6831330" algn="l"/>
              </a:tabLst>
            </a:pPr>
            <a:r>
              <a:rPr sz="6000" b="1" spc="-25" dirty="0">
                <a:solidFill>
                  <a:srgbClr val="00B8AA"/>
                </a:solidFill>
                <a:latin typeface="DIN Pro Black"/>
                <a:cs typeface="DIN Pro Black"/>
              </a:rPr>
              <a:t>до</a:t>
            </a:r>
            <a:r>
              <a:rPr sz="6000" b="1" dirty="0">
                <a:solidFill>
                  <a:srgbClr val="00B8AA"/>
                </a:solidFill>
                <a:latin typeface="DIN Pro Black"/>
                <a:cs typeface="DIN Pro Black"/>
              </a:rPr>
              <a:t>	</a:t>
            </a:r>
            <a:r>
              <a:rPr lang="ru-RU" sz="6000" b="1" spc="-25" dirty="0">
                <a:solidFill>
                  <a:srgbClr val="00B8AA"/>
                </a:solidFill>
                <a:latin typeface="DIN Pro Black"/>
                <a:cs typeface="DIN Pro Black"/>
              </a:rPr>
              <a:t>9</a:t>
            </a:r>
            <a:r>
              <a:rPr sz="6000" b="1" spc="-25" dirty="0">
                <a:solidFill>
                  <a:srgbClr val="00B8AA"/>
                </a:solidFill>
                <a:latin typeface="DIN Pro Black"/>
                <a:cs typeface="DIN Pro Black"/>
              </a:rPr>
              <a:t>0%</a:t>
            </a:r>
            <a:r>
              <a:rPr sz="6000" b="1" dirty="0">
                <a:solidFill>
                  <a:srgbClr val="00B8AA"/>
                </a:solidFill>
                <a:latin typeface="DIN Pro Black"/>
                <a:cs typeface="DIN Pro Black"/>
              </a:rPr>
              <a:t>	</a:t>
            </a:r>
            <a:r>
              <a:rPr sz="6000" b="1" spc="-25" dirty="0">
                <a:solidFill>
                  <a:srgbClr val="00B8AA"/>
                </a:solidFill>
                <a:latin typeface="DIN Pro Black"/>
                <a:cs typeface="DIN Pro Black"/>
              </a:rPr>
              <a:t>до</a:t>
            </a:r>
            <a:r>
              <a:rPr sz="6000" b="1" dirty="0">
                <a:solidFill>
                  <a:srgbClr val="00B8AA"/>
                </a:solidFill>
                <a:latin typeface="DIN Pro Black"/>
                <a:cs typeface="DIN Pro Black"/>
              </a:rPr>
              <a:t>	</a:t>
            </a:r>
            <a:r>
              <a:rPr sz="6000" b="1" spc="-25" dirty="0">
                <a:solidFill>
                  <a:srgbClr val="00B8AA"/>
                </a:solidFill>
                <a:latin typeface="DIN Pro Black"/>
                <a:cs typeface="DIN Pro Black"/>
              </a:rPr>
              <a:t>40%</a:t>
            </a:r>
            <a:endParaRPr sz="6000" dirty="0">
              <a:latin typeface="DIN Pro Black"/>
              <a:cs typeface="DIN Pro Black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590295" y="2870274"/>
            <a:ext cx="290131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по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договорам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приобретение</a:t>
            </a:r>
            <a:endParaRPr sz="1600">
              <a:latin typeface="DIN Pro Regular"/>
              <a:cs typeface="DIN Pro Regular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62291F"/>
                </a:solidFill>
                <a:latin typeface="DIN Pro Black"/>
                <a:cs typeface="DIN Pro Black"/>
              </a:rPr>
              <a:t>нового</a:t>
            </a:r>
            <a:r>
              <a:rPr sz="1600" b="1" spc="-10" dirty="0">
                <a:solidFill>
                  <a:srgbClr val="62291F"/>
                </a:solidFill>
                <a:latin typeface="DIN Pro Black"/>
                <a:cs typeface="DIN Pro Black"/>
              </a:rPr>
              <a:t> оборудования</a:t>
            </a:r>
            <a:endParaRPr sz="1600">
              <a:latin typeface="DIN Pro Black"/>
              <a:cs typeface="DIN Pro Black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0" y="523849"/>
            <a:ext cx="12240260" cy="801370"/>
            <a:chOff x="0" y="523849"/>
            <a:chExt cx="12240260" cy="801370"/>
          </a:xfrm>
        </p:grpSpPr>
        <p:sp>
          <p:nvSpPr>
            <p:cNvPr id="8" name="object 8"/>
            <p:cNvSpPr/>
            <p:nvPr/>
          </p:nvSpPr>
          <p:spPr>
            <a:xfrm>
              <a:off x="0" y="550771"/>
              <a:ext cx="752475" cy="774700"/>
            </a:xfrm>
            <a:custGeom>
              <a:avLst/>
              <a:gdLst/>
              <a:ahLst/>
              <a:cxnLst/>
              <a:rect l="l" t="t" r="r" b="b"/>
              <a:pathLst>
                <a:path w="752475" h="774700">
                  <a:moveTo>
                    <a:pt x="751900" y="0"/>
                  </a:moveTo>
                  <a:lnTo>
                    <a:pt x="0" y="0"/>
                  </a:lnTo>
                  <a:lnTo>
                    <a:pt x="0" y="774414"/>
                  </a:lnTo>
                  <a:lnTo>
                    <a:pt x="84899" y="768805"/>
                  </a:lnTo>
                  <a:lnTo>
                    <a:pt x="131469" y="761508"/>
                  </a:lnTo>
                  <a:lnTo>
                    <a:pt x="177062" y="751447"/>
                  </a:lnTo>
                  <a:lnTo>
                    <a:pt x="221589" y="738711"/>
                  </a:lnTo>
                  <a:lnTo>
                    <a:pt x="264961" y="723390"/>
                  </a:lnTo>
                  <a:lnTo>
                    <a:pt x="307089" y="705573"/>
                  </a:lnTo>
                  <a:lnTo>
                    <a:pt x="347883" y="685350"/>
                  </a:lnTo>
                  <a:lnTo>
                    <a:pt x="387253" y="662810"/>
                  </a:lnTo>
                  <a:lnTo>
                    <a:pt x="425111" y="638042"/>
                  </a:lnTo>
                  <a:lnTo>
                    <a:pt x="461367" y="611136"/>
                  </a:lnTo>
                  <a:lnTo>
                    <a:pt x="495932" y="582181"/>
                  </a:lnTo>
                  <a:lnTo>
                    <a:pt x="528715" y="551267"/>
                  </a:lnTo>
                  <a:lnTo>
                    <a:pt x="559629" y="518482"/>
                  </a:lnTo>
                  <a:lnTo>
                    <a:pt x="588583" y="483917"/>
                  </a:lnTo>
                  <a:lnTo>
                    <a:pt x="615489" y="447660"/>
                  </a:lnTo>
                  <a:lnTo>
                    <a:pt x="640256" y="409802"/>
                  </a:lnTo>
                  <a:lnTo>
                    <a:pt x="662795" y="370430"/>
                  </a:lnTo>
                  <a:lnTo>
                    <a:pt x="683018" y="329636"/>
                  </a:lnTo>
                  <a:lnTo>
                    <a:pt x="700834" y="287508"/>
                  </a:lnTo>
                  <a:lnTo>
                    <a:pt x="716155" y="244135"/>
                  </a:lnTo>
                  <a:lnTo>
                    <a:pt x="728890" y="199608"/>
                  </a:lnTo>
                  <a:lnTo>
                    <a:pt x="738951" y="154014"/>
                  </a:lnTo>
                  <a:lnTo>
                    <a:pt x="746248" y="107445"/>
                  </a:lnTo>
                  <a:lnTo>
                    <a:pt x="750691" y="59988"/>
                  </a:lnTo>
                  <a:lnTo>
                    <a:pt x="752193" y="11734"/>
                  </a:lnTo>
                  <a:lnTo>
                    <a:pt x="752193" y="7797"/>
                  </a:lnTo>
                  <a:lnTo>
                    <a:pt x="751964" y="3924"/>
                  </a:lnTo>
                  <a:lnTo>
                    <a:pt x="751900" y="0"/>
                  </a:lnTo>
                  <a:close/>
                </a:path>
              </a:pathLst>
            </a:custGeom>
            <a:solidFill>
              <a:srgbClr val="9F564B">
                <a:alpha val="2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699" y="523849"/>
              <a:ext cx="12227306" cy="74942"/>
            </a:xfrm>
            <a:prstGeom prst="rect">
              <a:avLst/>
            </a:prstGeom>
          </p:spPr>
        </p:pic>
      </p:grpSp>
      <p:sp>
        <p:nvSpPr>
          <p:cNvPr id="10" name="object 10"/>
          <p:cNvSpPr/>
          <p:nvPr/>
        </p:nvSpPr>
        <p:spPr>
          <a:xfrm>
            <a:off x="752200" y="2360105"/>
            <a:ext cx="985519" cy="1013460"/>
          </a:xfrm>
          <a:custGeom>
            <a:avLst/>
            <a:gdLst/>
            <a:ahLst/>
            <a:cxnLst/>
            <a:rect l="l" t="t" r="r" b="b"/>
            <a:pathLst>
              <a:path w="985519" h="1013460">
                <a:moveTo>
                  <a:pt x="975410" y="0"/>
                </a:moveTo>
                <a:lnTo>
                  <a:pt x="921962" y="1187"/>
                </a:lnTo>
                <a:lnTo>
                  <a:pt x="874145" y="4713"/>
                </a:lnTo>
                <a:lnTo>
                  <a:pt x="826998" y="10521"/>
                </a:lnTo>
                <a:lnTo>
                  <a:pt x="780576" y="18557"/>
                </a:lnTo>
                <a:lnTo>
                  <a:pt x="734936" y="28763"/>
                </a:lnTo>
                <a:lnTo>
                  <a:pt x="690134" y="41086"/>
                </a:lnTo>
                <a:lnTo>
                  <a:pt x="646223" y="55468"/>
                </a:lnTo>
                <a:lnTo>
                  <a:pt x="603261" y="71856"/>
                </a:lnTo>
                <a:lnTo>
                  <a:pt x="561303" y="90192"/>
                </a:lnTo>
                <a:lnTo>
                  <a:pt x="520404" y="110421"/>
                </a:lnTo>
                <a:lnTo>
                  <a:pt x="480620" y="132489"/>
                </a:lnTo>
                <a:lnTo>
                  <a:pt x="442007" y="156338"/>
                </a:lnTo>
                <a:lnTo>
                  <a:pt x="404620" y="181915"/>
                </a:lnTo>
                <a:lnTo>
                  <a:pt x="368514" y="209162"/>
                </a:lnTo>
                <a:lnTo>
                  <a:pt x="333747" y="238024"/>
                </a:lnTo>
                <a:lnTo>
                  <a:pt x="300372" y="268447"/>
                </a:lnTo>
                <a:lnTo>
                  <a:pt x="268445" y="300373"/>
                </a:lnTo>
                <a:lnTo>
                  <a:pt x="238023" y="333749"/>
                </a:lnTo>
                <a:lnTo>
                  <a:pt x="209161" y="368517"/>
                </a:lnTo>
                <a:lnTo>
                  <a:pt x="181914" y="404623"/>
                </a:lnTo>
                <a:lnTo>
                  <a:pt x="156338" y="442010"/>
                </a:lnTo>
                <a:lnTo>
                  <a:pt x="132488" y="480624"/>
                </a:lnTo>
                <a:lnTo>
                  <a:pt x="110421" y="520408"/>
                </a:lnTo>
                <a:lnTo>
                  <a:pt x="90191" y="561308"/>
                </a:lnTo>
                <a:lnTo>
                  <a:pt x="71855" y="603267"/>
                </a:lnTo>
                <a:lnTo>
                  <a:pt x="55468" y="646229"/>
                </a:lnTo>
                <a:lnTo>
                  <a:pt x="41086" y="690140"/>
                </a:lnTo>
                <a:lnTo>
                  <a:pt x="28763" y="734944"/>
                </a:lnTo>
                <a:lnTo>
                  <a:pt x="18557" y="780585"/>
                </a:lnTo>
                <a:lnTo>
                  <a:pt x="10521" y="827007"/>
                </a:lnTo>
                <a:lnTo>
                  <a:pt x="4713" y="874155"/>
                </a:lnTo>
                <a:lnTo>
                  <a:pt x="1187" y="921973"/>
                </a:lnTo>
                <a:lnTo>
                  <a:pt x="0" y="970406"/>
                </a:lnTo>
                <a:lnTo>
                  <a:pt x="648" y="1002678"/>
                </a:lnTo>
                <a:lnTo>
                  <a:pt x="1079" y="1013383"/>
                </a:lnTo>
                <a:lnTo>
                  <a:pt x="985329" y="1013383"/>
                </a:lnTo>
                <a:lnTo>
                  <a:pt x="985329" y="380"/>
                </a:lnTo>
                <a:lnTo>
                  <a:pt x="975410" y="0"/>
                </a:lnTo>
                <a:close/>
              </a:path>
            </a:pathLst>
          </a:custGeom>
          <a:solidFill>
            <a:srgbClr val="9F564B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522999" y="2360105"/>
            <a:ext cx="985519" cy="1013460"/>
          </a:xfrm>
          <a:custGeom>
            <a:avLst/>
            <a:gdLst/>
            <a:ahLst/>
            <a:cxnLst/>
            <a:rect l="l" t="t" r="r" b="b"/>
            <a:pathLst>
              <a:path w="985520" h="1013460">
                <a:moveTo>
                  <a:pt x="975410" y="0"/>
                </a:moveTo>
                <a:lnTo>
                  <a:pt x="921962" y="1187"/>
                </a:lnTo>
                <a:lnTo>
                  <a:pt x="874145" y="4713"/>
                </a:lnTo>
                <a:lnTo>
                  <a:pt x="826998" y="10521"/>
                </a:lnTo>
                <a:lnTo>
                  <a:pt x="780576" y="18557"/>
                </a:lnTo>
                <a:lnTo>
                  <a:pt x="734936" y="28763"/>
                </a:lnTo>
                <a:lnTo>
                  <a:pt x="690134" y="41086"/>
                </a:lnTo>
                <a:lnTo>
                  <a:pt x="646223" y="55468"/>
                </a:lnTo>
                <a:lnTo>
                  <a:pt x="603261" y="71856"/>
                </a:lnTo>
                <a:lnTo>
                  <a:pt x="561303" y="90192"/>
                </a:lnTo>
                <a:lnTo>
                  <a:pt x="520404" y="110421"/>
                </a:lnTo>
                <a:lnTo>
                  <a:pt x="480620" y="132489"/>
                </a:lnTo>
                <a:lnTo>
                  <a:pt x="442007" y="156338"/>
                </a:lnTo>
                <a:lnTo>
                  <a:pt x="404620" y="181915"/>
                </a:lnTo>
                <a:lnTo>
                  <a:pt x="368514" y="209162"/>
                </a:lnTo>
                <a:lnTo>
                  <a:pt x="333747" y="238024"/>
                </a:lnTo>
                <a:lnTo>
                  <a:pt x="300372" y="268447"/>
                </a:lnTo>
                <a:lnTo>
                  <a:pt x="268445" y="300373"/>
                </a:lnTo>
                <a:lnTo>
                  <a:pt x="238023" y="333749"/>
                </a:lnTo>
                <a:lnTo>
                  <a:pt x="209161" y="368517"/>
                </a:lnTo>
                <a:lnTo>
                  <a:pt x="181914" y="404623"/>
                </a:lnTo>
                <a:lnTo>
                  <a:pt x="156338" y="442010"/>
                </a:lnTo>
                <a:lnTo>
                  <a:pt x="132488" y="480624"/>
                </a:lnTo>
                <a:lnTo>
                  <a:pt x="110421" y="520408"/>
                </a:lnTo>
                <a:lnTo>
                  <a:pt x="90191" y="561308"/>
                </a:lnTo>
                <a:lnTo>
                  <a:pt x="71855" y="603267"/>
                </a:lnTo>
                <a:lnTo>
                  <a:pt x="55468" y="646229"/>
                </a:lnTo>
                <a:lnTo>
                  <a:pt x="41086" y="690140"/>
                </a:lnTo>
                <a:lnTo>
                  <a:pt x="28763" y="734944"/>
                </a:lnTo>
                <a:lnTo>
                  <a:pt x="18557" y="780585"/>
                </a:lnTo>
                <a:lnTo>
                  <a:pt x="10521" y="827007"/>
                </a:lnTo>
                <a:lnTo>
                  <a:pt x="4713" y="874155"/>
                </a:lnTo>
                <a:lnTo>
                  <a:pt x="1187" y="921973"/>
                </a:lnTo>
                <a:lnTo>
                  <a:pt x="0" y="970406"/>
                </a:lnTo>
                <a:lnTo>
                  <a:pt x="648" y="1002678"/>
                </a:lnTo>
                <a:lnTo>
                  <a:pt x="1079" y="1013383"/>
                </a:lnTo>
                <a:lnTo>
                  <a:pt x="985329" y="1013383"/>
                </a:lnTo>
                <a:lnTo>
                  <a:pt x="985329" y="380"/>
                </a:lnTo>
                <a:lnTo>
                  <a:pt x="975410" y="0"/>
                </a:lnTo>
                <a:close/>
              </a:path>
            </a:pathLst>
          </a:custGeom>
          <a:solidFill>
            <a:srgbClr val="9F564B">
              <a:alpha val="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12"/>
          <p:cNvGrpSpPr/>
          <p:nvPr/>
        </p:nvGrpSpPr>
        <p:grpSpPr>
          <a:xfrm>
            <a:off x="0" y="2995795"/>
            <a:ext cx="12240260" cy="4204335"/>
            <a:chOff x="0" y="2995795"/>
            <a:chExt cx="12240260" cy="4204335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67922" y="3490643"/>
              <a:ext cx="6672083" cy="331335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0" y="4438535"/>
              <a:ext cx="2901950" cy="2304415"/>
            </a:xfrm>
            <a:custGeom>
              <a:avLst/>
              <a:gdLst/>
              <a:ahLst/>
              <a:cxnLst/>
              <a:rect l="l" t="t" r="r" b="b"/>
              <a:pathLst>
                <a:path w="2901950" h="2304415">
                  <a:moveTo>
                    <a:pt x="694917" y="0"/>
                  </a:moveTo>
                  <a:lnTo>
                    <a:pt x="646296" y="525"/>
                  </a:lnTo>
                  <a:lnTo>
                    <a:pt x="597932" y="2093"/>
                  </a:lnTo>
                  <a:lnTo>
                    <a:pt x="549836" y="4693"/>
                  </a:lnTo>
                  <a:lnTo>
                    <a:pt x="502018" y="8315"/>
                  </a:lnTo>
                  <a:lnTo>
                    <a:pt x="454489" y="12947"/>
                  </a:lnTo>
                  <a:lnTo>
                    <a:pt x="407261" y="18580"/>
                  </a:lnTo>
                  <a:lnTo>
                    <a:pt x="360343" y="25201"/>
                  </a:lnTo>
                  <a:lnTo>
                    <a:pt x="313746" y="32801"/>
                  </a:lnTo>
                  <a:lnTo>
                    <a:pt x="267482" y="41369"/>
                  </a:lnTo>
                  <a:lnTo>
                    <a:pt x="221561" y="50893"/>
                  </a:lnTo>
                  <a:lnTo>
                    <a:pt x="175994" y="61364"/>
                  </a:lnTo>
                  <a:lnTo>
                    <a:pt x="130791" y="72769"/>
                  </a:lnTo>
                  <a:lnTo>
                    <a:pt x="85963" y="85100"/>
                  </a:lnTo>
                  <a:lnTo>
                    <a:pt x="41522" y="98344"/>
                  </a:lnTo>
                  <a:lnTo>
                    <a:pt x="0" y="111681"/>
                  </a:lnTo>
                  <a:lnTo>
                    <a:pt x="0" y="2304262"/>
                  </a:lnTo>
                  <a:lnTo>
                    <a:pt x="2899002" y="2304262"/>
                  </a:lnTo>
                  <a:lnTo>
                    <a:pt x="2899983" y="2279925"/>
                  </a:lnTo>
                  <a:lnTo>
                    <a:pt x="2900769" y="2255539"/>
                  </a:lnTo>
                  <a:lnTo>
                    <a:pt x="2901290" y="2231085"/>
                  </a:lnTo>
                  <a:lnTo>
                    <a:pt x="2901478" y="2206548"/>
                  </a:lnTo>
                  <a:lnTo>
                    <a:pt x="2900953" y="2157928"/>
                  </a:lnTo>
                  <a:lnTo>
                    <a:pt x="2899385" y="2109564"/>
                  </a:lnTo>
                  <a:lnTo>
                    <a:pt x="2896785" y="2061467"/>
                  </a:lnTo>
                  <a:lnTo>
                    <a:pt x="2893163" y="2013650"/>
                  </a:lnTo>
                  <a:lnTo>
                    <a:pt x="2888531" y="1966121"/>
                  </a:lnTo>
                  <a:lnTo>
                    <a:pt x="2882898" y="1918892"/>
                  </a:lnTo>
                  <a:lnTo>
                    <a:pt x="2876277" y="1871974"/>
                  </a:lnTo>
                  <a:lnTo>
                    <a:pt x="2868677" y="1825378"/>
                  </a:lnTo>
                  <a:lnTo>
                    <a:pt x="2860109" y="1779114"/>
                  </a:lnTo>
                  <a:lnTo>
                    <a:pt x="2850585" y="1733192"/>
                  </a:lnTo>
                  <a:lnTo>
                    <a:pt x="2840114" y="1687625"/>
                  </a:lnTo>
                  <a:lnTo>
                    <a:pt x="2828708" y="1642422"/>
                  </a:lnTo>
                  <a:lnTo>
                    <a:pt x="2816378" y="1597595"/>
                  </a:lnTo>
                  <a:lnTo>
                    <a:pt x="2803134" y="1553153"/>
                  </a:lnTo>
                  <a:lnTo>
                    <a:pt x="2788987" y="1509109"/>
                  </a:lnTo>
                  <a:lnTo>
                    <a:pt x="2773947" y="1465472"/>
                  </a:lnTo>
                  <a:lnTo>
                    <a:pt x="2758026" y="1422254"/>
                  </a:lnTo>
                  <a:lnTo>
                    <a:pt x="2741235" y="1379465"/>
                  </a:lnTo>
                  <a:lnTo>
                    <a:pt x="2723583" y="1337115"/>
                  </a:lnTo>
                  <a:lnTo>
                    <a:pt x="2705083" y="1295217"/>
                  </a:lnTo>
                  <a:lnTo>
                    <a:pt x="2685744" y="1253780"/>
                  </a:lnTo>
                  <a:lnTo>
                    <a:pt x="2665577" y="1212815"/>
                  </a:lnTo>
                  <a:lnTo>
                    <a:pt x="2644593" y="1172333"/>
                  </a:lnTo>
                  <a:lnTo>
                    <a:pt x="2622804" y="1132345"/>
                  </a:lnTo>
                  <a:lnTo>
                    <a:pt x="2600219" y="1092862"/>
                  </a:lnTo>
                  <a:lnTo>
                    <a:pt x="2576849" y="1053894"/>
                  </a:lnTo>
                  <a:lnTo>
                    <a:pt x="2552706" y="1015452"/>
                  </a:lnTo>
                  <a:lnTo>
                    <a:pt x="2527800" y="977547"/>
                  </a:lnTo>
                  <a:lnTo>
                    <a:pt x="2502141" y="940189"/>
                  </a:lnTo>
                  <a:lnTo>
                    <a:pt x="2475741" y="903390"/>
                  </a:lnTo>
                  <a:lnTo>
                    <a:pt x="2448610" y="867160"/>
                  </a:lnTo>
                  <a:lnTo>
                    <a:pt x="2420759" y="831510"/>
                  </a:lnTo>
                  <a:lnTo>
                    <a:pt x="2392200" y="796451"/>
                  </a:lnTo>
                  <a:lnTo>
                    <a:pt x="2362941" y="761993"/>
                  </a:lnTo>
                  <a:lnTo>
                    <a:pt x="2332995" y="728148"/>
                  </a:lnTo>
                  <a:lnTo>
                    <a:pt x="2302373" y="694925"/>
                  </a:lnTo>
                  <a:lnTo>
                    <a:pt x="2271084" y="662337"/>
                  </a:lnTo>
                  <a:lnTo>
                    <a:pt x="2239139" y="630393"/>
                  </a:lnTo>
                  <a:lnTo>
                    <a:pt x="2206551" y="599104"/>
                  </a:lnTo>
                  <a:lnTo>
                    <a:pt x="2173328" y="568481"/>
                  </a:lnTo>
                  <a:lnTo>
                    <a:pt x="2139482" y="538535"/>
                  </a:lnTo>
                  <a:lnTo>
                    <a:pt x="2105024" y="509277"/>
                  </a:lnTo>
                  <a:lnTo>
                    <a:pt x="2069965" y="480717"/>
                  </a:lnTo>
                  <a:lnTo>
                    <a:pt x="2034315" y="452867"/>
                  </a:lnTo>
                  <a:lnTo>
                    <a:pt x="1998085" y="425736"/>
                  </a:lnTo>
                  <a:lnTo>
                    <a:pt x="1961286" y="399336"/>
                  </a:lnTo>
                  <a:lnTo>
                    <a:pt x="1923928" y="373678"/>
                  </a:lnTo>
                  <a:lnTo>
                    <a:pt x="1886023" y="348771"/>
                  </a:lnTo>
                  <a:lnTo>
                    <a:pt x="1847581" y="324628"/>
                  </a:lnTo>
                  <a:lnTo>
                    <a:pt x="1808612" y="301259"/>
                  </a:lnTo>
                  <a:lnTo>
                    <a:pt x="1769129" y="278674"/>
                  </a:lnTo>
                  <a:lnTo>
                    <a:pt x="1729140" y="256884"/>
                  </a:lnTo>
                  <a:lnTo>
                    <a:pt x="1688658" y="235901"/>
                  </a:lnTo>
                  <a:lnTo>
                    <a:pt x="1647693" y="215734"/>
                  </a:lnTo>
                  <a:lnTo>
                    <a:pt x="1606256" y="196395"/>
                  </a:lnTo>
                  <a:lnTo>
                    <a:pt x="1564357" y="177894"/>
                  </a:lnTo>
                  <a:lnTo>
                    <a:pt x="1522008" y="160243"/>
                  </a:lnTo>
                  <a:lnTo>
                    <a:pt x="1479218" y="143451"/>
                  </a:lnTo>
                  <a:lnTo>
                    <a:pt x="1435999" y="127530"/>
                  </a:lnTo>
                  <a:lnTo>
                    <a:pt x="1392362" y="112491"/>
                  </a:lnTo>
                  <a:lnTo>
                    <a:pt x="1348318" y="98344"/>
                  </a:lnTo>
                  <a:lnTo>
                    <a:pt x="1303876" y="85100"/>
                  </a:lnTo>
                  <a:lnTo>
                    <a:pt x="1259048" y="72769"/>
                  </a:lnTo>
                  <a:lnTo>
                    <a:pt x="1213845" y="61364"/>
                  </a:lnTo>
                  <a:lnTo>
                    <a:pt x="1168277" y="50893"/>
                  </a:lnTo>
                  <a:lnTo>
                    <a:pt x="1122356" y="41369"/>
                  </a:lnTo>
                  <a:lnTo>
                    <a:pt x="1076091" y="32801"/>
                  </a:lnTo>
                  <a:lnTo>
                    <a:pt x="1029494" y="25201"/>
                  </a:lnTo>
                  <a:lnTo>
                    <a:pt x="982576" y="18580"/>
                  </a:lnTo>
                  <a:lnTo>
                    <a:pt x="935347" y="12947"/>
                  </a:lnTo>
                  <a:lnTo>
                    <a:pt x="887818" y="8315"/>
                  </a:lnTo>
                  <a:lnTo>
                    <a:pt x="839999" y="4693"/>
                  </a:lnTo>
                  <a:lnTo>
                    <a:pt x="791903" y="2093"/>
                  </a:lnTo>
                  <a:lnTo>
                    <a:pt x="743538" y="525"/>
                  </a:lnTo>
                  <a:lnTo>
                    <a:pt x="694917" y="0"/>
                  </a:lnTo>
                  <a:close/>
                </a:path>
              </a:pathLst>
            </a:custGeom>
            <a:solidFill>
              <a:srgbClr val="F79225">
                <a:alpha val="73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5648" y="3523805"/>
              <a:ext cx="4518684" cy="3196142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0371599" y="2995795"/>
              <a:ext cx="1868805" cy="3592829"/>
            </a:xfrm>
            <a:custGeom>
              <a:avLst/>
              <a:gdLst/>
              <a:ahLst/>
              <a:cxnLst/>
              <a:rect l="l" t="t" r="r" b="b"/>
              <a:pathLst>
                <a:path w="1868804" h="3592829">
                  <a:moveTo>
                    <a:pt x="1796402" y="0"/>
                  </a:moveTo>
                  <a:lnTo>
                    <a:pt x="0" y="1796402"/>
                  </a:lnTo>
                  <a:lnTo>
                    <a:pt x="1796402" y="3592804"/>
                  </a:lnTo>
                  <a:lnTo>
                    <a:pt x="1868406" y="3520800"/>
                  </a:lnTo>
                  <a:lnTo>
                    <a:pt x="1868406" y="72004"/>
                  </a:lnTo>
                  <a:lnTo>
                    <a:pt x="1796402" y="0"/>
                  </a:lnTo>
                  <a:close/>
                </a:path>
              </a:pathLst>
            </a:custGeom>
            <a:solidFill>
              <a:srgbClr val="00B8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00" y="6742798"/>
              <a:ext cx="12227306" cy="457200"/>
            </a:xfrm>
            <a:prstGeom prst="rect">
              <a:avLst/>
            </a:prstGeom>
          </p:spPr>
        </p:pic>
      </p:grpSp>
      <p:sp>
        <p:nvSpPr>
          <p:cNvPr id="18" name="object 18"/>
          <p:cNvSpPr txBox="1"/>
          <p:nvPr/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19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4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191082" y="1770631"/>
            <a:ext cx="356870" cy="171450"/>
          </a:xfrm>
          <a:custGeom>
            <a:avLst/>
            <a:gdLst/>
            <a:ahLst/>
            <a:cxnLst/>
            <a:rect l="l" t="t" r="r" b="b"/>
            <a:pathLst>
              <a:path w="356870" h="171450">
                <a:moveTo>
                  <a:pt x="114426" y="0"/>
                </a:moveTo>
                <a:lnTo>
                  <a:pt x="0" y="70662"/>
                </a:lnTo>
                <a:lnTo>
                  <a:pt x="89712" y="170853"/>
                </a:lnTo>
                <a:lnTo>
                  <a:pt x="94805" y="135623"/>
                </a:lnTo>
                <a:lnTo>
                  <a:pt x="342379" y="171437"/>
                </a:lnTo>
                <a:lnTo>
                  <a:pt x="356387" y="74561"/>
                </a:lnTo>
                <a:lnTo>
                  <a:pt x="108826" y="38747"/>
                </a:lnTo>
                <a:lnTo>
                  <a:pt x="114426" y="0"/>
                </a:lnTo>
                <a:close/>
              </a:path>
            </a:pathLst>
          </a:custGeom>
          <a:solidFill>
            <a:srgbClr val="00B2A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12700" y="1576664"/>
            <a:ext cx="12227560" cy="5623560"/>
            <a:chOff x="12700" y="1576664"/>
            <a:chExt cx="12227560" cy="5623560"/>
          </a:xfrm>
        </p:grpSpPr>
        <p:sp>
          <p:nvSpPr>
            <p:cNvPr id="4" name="object 4"/>
            <p:cNvSpPr/>
            <p:nvPr/>
          </p:nvSpPr>
          <p:spPr>
            <a:xfrm>
              <a:off x="6989458" y="2164326"/>
              <a:ext cx="100965" cy="109220"/>
            </a:xfrm>
            <a:custGeom>
              <a:avLst/>
              <a:gdLst/>
              <a:ahLst/>
              <a:cxnLst/>
              <a:rect l="l" t="t" r="r" b="b"/>
              <a:pathLst>
                <a:path w="100965" h="109219">
                  <a:moveTo>
                    <a:pt x="50393" y="109194"/>
                  </a:moveTo>
                  <a:lnTo>
                    <a:pt x="50393" y="0"/>
                  </a:lnTo>
                </a:path>
                <a:path w="100965" h="109219">
                  <a:moveTo>
                    <a:pt x="100799" y="54597"/>
                  </a:moveTo>
                  <a:lnTo>
                    <a:pt x="0" y="54597"/>
                  </a:lnTo>
                </a:path>
              </a:pathLst>
            </a:custGeom>
            <a:ln w="1071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84120" y="1576664"/>
              <a:ext cx="5365635" cy="539473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00" y="6742798"/>
              <a:ext cx="12227306" cy="457200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393700" y="4829382"/>
            <a:ext cx="5841365" cy="14224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63500">
              <a:lnSpc>
                <a:spcPct val="100000"/>
              </a:lnSpc>
              <a:spcBef>
                <a:spcPts val="295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«Бортника»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600" spc="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выполнение</a:t>
            </a:r>
            <a:r>
              <a:rPr sz="1600" spc="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научно-исследовательских</a:t>
            </a:r>
            <a:r>
              <a:rPr sz="1600" spc="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работ;</a:t>
            </a:r>
            <a:endParaRPr sz="1600">
              <a:latin typeface="DIN Pro Regular"/>
              <a:cs typeface="DIN Pro Regular"/>
            </a:endParaRPr>
          </a:p>
          <a:p>
            <a:pPr marL="63500" marR="198755">
              <a:lnSpc>
                <a:spcPct val="88100"/>
              </a:lnSpc>
              <a:spcBef>
                <a:spcPts val="1120"/>
              </a:spcBef>
            </a:pPr>
            <a:r>
              <a:rPr sz="6300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Инновационные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компании,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заключившие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контракт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50" dirty="0">
                <a:solidFill>
                  <a:srgbClr val="231F20"/>
                </a:solidFill>
                <a:latin typeface="DIN Pro Regular"/>
                <a:cs typeface="DIN Pro Regular"/>
              </a:rPr>
              <a:t>с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Фондом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«Бортника»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на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выполнение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научно-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исследователь-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ских и</a:t>
            </a:r>
            <a:r>
              <a:rPr sz="1600" spc="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опытно-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конструкторских</a:t>
            </a:r>
            <a:r>
              <a:rPr sz="1600" spc="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работ.</a:t>
            </a:r>
            <a:endParaRPr sz="1600">
              <a:latin typeface="DIN Pro Regular"/>
              <a:cs typeface="DIN Pro Regular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06400" y="163737"/>
            <a:ext cx="11387455" cy="47828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616585">
              <a:lnSpc>
                <a:spcPct val="100000"/>
              </a:lnSpc>
              <a:spcBef>
                <a:spcPts val="110"/>
              </a:spcBef>
              <a:tabLst>
                <a:tab pos="617791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900">
              <a:latin typeface="DIN Pro Light"/>
              <a:cs typeface="DIN Pro Light"/>
            </a:endParaRPr>
          </a:p>
          <a:p>
            <a:pPr marL="36195" marR="17780">
              <a:lnSpc>
                <a:spcPct val="100000"/>
              </a:lnSpc>
            </a:pP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ГРАНТЫ</a:t>
            </a:r>
            <a:r>
              <a:rPr sz="2700" b="1" spc="23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НА</a:t>
            </a:r>
            <a:r>
              <a:rPr sz="2700" b="1" spc="23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45" dirty="0">
                <a:solidFill>
                  <a:srgbClr val="C02241"/>
                </a:solidFill>
                <a:latin typeface="DIN Pro Black"/>
                <a:cs typeface="DIN Pro Black"/>
              </a:rPr>
              <a:t>РЕАЛИЗАЦИЮ</a:t>
            </a:r>
            <a:r>
              <a:rPr sz="2700" b="1" spc="23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ИННОВАЦИОННЫХ</a:t>
            </a:r>
            <a:r>
              <a:rPr sz="2700" b="1" spc="24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ПРОЕКТОВ,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ПОЛУЧИВШИХ</a:t>
            </a:r>
            <a:r>
              <a:rPr sz="2700" b="1" spc="28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ПОДДЕРЖКУ</a:t>
            </a:r>
            <a:r>
              <a:rPr sz="2700" b="1" spc="30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ФГБУ</a:t>
            </a:r>
            <a:r>
              <a:rPr sz="2700" b="1" spc="27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«ФОНД</a:t>
            </a:r>
            <a:r>
              <a:rPr sz="2700" b="1" spc="30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СОДЕЙСТВИЯ</a:t>
            </a:r>
            <a:r>
              <a:rPr sz="2700" b="1" spc="30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РАЗВИТИЮ </a:t>
            </a:r>
            <a:r>
              <a:rPr sz="2700" b="1" spc="50" dirty="0">
                <a:solidFill>
                  <a:srgbClr val="C02241"/>
                </a:solidFill>
                <a:latin typeface="DIN Pro Black"/>
                <a:cs typeface="DIN Pro Black"/>
              </a:rPr>
              <a:t>МАЛЫХ</a:t>
            </a:r>
            <a:r>
              <a:rPr sz="2700" b="1" spc="13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ФОРМ</a:t>
            </a:r>
            <a:r>
              <a:rPr sz="2700" b="1" spc="13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35" dirty="0">
                <a:solidFill>
                  <a:srgbClr val="C02241"/>
                </a:solidFill>
                <a:latin typeface="DIN Pro Black"/>
                <a:cs typeface="DIN Pro Black"/>
              </a:rPr>
              <a:t>ПРЕДПРИЯТИЙ</a:t>
            </a:r>
            <a:endParaRPr sz="2700">
              <a:latin typeface="DIN Pro Black"/>
              <a:cs typeface="DIN Pro Black"/>
            </a:endParaRPr>
          </a:p>
          <a:p>
            <a:pPr marL="36195">
              <a:lnSpc>
                <a:spcPct val="100000"/>
              </a:lnSpc>
            </a:pP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В</a:t>
            </a:r>
            <a:r>
              <a:rPr sz="2700" b="1" spc="35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НАУЧНО-ТЕХНИЧЕСКОЙ</a:t>
            </a:r>
            <a:r>
              <a:rPr sz="2700" b="1" spc="36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СФЕРЕ»</a:t>
            </a:r>
            <a:endParaRPr sz="2700">
              <a:latin typeface="DIN Pro Black"/>
              <a:cs typeface="DIN Pro Black"/>
            </a:endParaRPr>
          </a:p>
          <a:p>
            <a:pPr marL="32384">
              <a:lnSpc>
                <a:spcPct val="100000"/>
              </a:lnSpc>
            </a:pP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(ФОНД</a:t>
            </a:r>
            <a:r>
              <a:rPr sz="2700" spc="200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spc="-10" dirty="0">
                <a:solidFill>
                  <a:srgbClr val="C02241"/>
                </a:solidFill>
                <a:latin typeface="DIN Pro Regular"/>
                <a:cs typeface="DIN Pro Regular"/>
              </a:rPr>
              <a:t>«БОРТНИКА»)</a:t>
            </a:r>
            <a:endParaRPr sz="2700">
              <a:latin typeface="DIN Pro Regular"/>
              <a:cs typeface="DIN Pro Regular"/>
            </a:endParaRPr>
          </a:p>
          <a:p>
            <a:pPr>
              <a:lnSpc>
                <a:spcPct val="100000"/>
              </a:lnSpc>
            </a:pPr>
            <a:endParaRPr sz="3200">
              <a:latin typeface="DIN Pro Regular"/>
              <a:cs typeface="DIN Pro Regular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400">
              <a:latin typeface="DIN Pro Regular"/>
              <a:cs typeface="DIN Pro Regular"/>
            </a:endParaRPr>
          </a:p>
          <a:p>
            <a:pPr marL="50800">
              <a:lnSpc>
                <a:spcPct val="100000"/>
              </a:lnSpc>
            </a:pPr>
            <a:r>
              <a:rPr sz="3600" b="1" spc="-10" dirty="0">
                <a:solidFill>
                  <a:srgbClr val="231F20"/>
                </a:solidFill>
                <a:latin typeface="DIN Pro Bold"/>
                <a:cs typeface="DIN Pro Bold"/>
              </a:rPr>
              <a:t>Получатели</a:t>
            </a:r>
            <a:r>
              <a:rPr sz="3600" b="1" spc="-15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3600" b="1" spc="-10" dirty="0">
                <a:solidFill>
                  <a:srgbClr val="231F20"/>
                </a:solidFill>
                <a:latin typeface="DIN Pro Bold"/>
                <a:cs typeface="DIN Pro Bold"/>
              </a:rPr>
              <a:t>субсидии:</a:t>
            </a:r>
            <a:endParaRPr sz="3600">
              <a:latin typeface="DIN Pro Bold"/>
              <a:cs typeface="DIN Pro Bold"/>
            </a:endParaRPr>
          </a:p>
          <a:p>
            <a:pPr marL="50800">
              <a:lnSpc>
                <a:spcPct val="100000"/>
              </a:lnSpc>
              <a:spcBef>
                <a:spcPts val="120"/>
              </a:spcBef>
            </a:pPr>
            <a:r>
              <a:rPr sz="6300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Физические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лица,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заключившие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контракт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Фондом</a:t>
            </a:r>
            <a:endParaRPr sz="1600">
              <a:latin typeface="DIN Pro Regular"/>
              <a:cs typeface="DIN Pro Regular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5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010773" y="163737"/>
            <a:ext cx="8716645" cy="332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7339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</p:txBody>
      </p: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6</a:t>
            </a:fld>
            <a:endParaRPr spc="-25" dirty="0">
              <a:solidFill>
                <a:srgbClr val="F8D0A8"/>
              </a:solidFill>
            </a:endParaRPr>
          </a:p>
        </p:txBody>
      </p:sp>
      <p:pic>
        <p:nvPicPr>
          <p:cNvPr id="21" name="object 12">
            <a:extLst>
              <a:ext uri="{FF2B5EF4-FFF2-40B4-BE49-F238E27FC236}">
                <a16:creationId xmlns:a16="http://schemas.microsoft.com/office/drawing/2014/main" id="{C71D44C6-3B3C-0631-12E3-6E1900535042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00" y="6742798"/>
            <a:ext cx="12227306" cy="457200"/>
          </a:xfrm>
          <a:prstGeom prst="rect">
            <a:avLst/>
          </a:prstGeom>
        </p:spPr>
      </p:pic>
      <p:sp>
        <p:nvSpPr>
          <p:cNvPr id="22" name="object 18">
            <a:extLst>
              <a:ext uri="{FF2B5EF4-FFF2-40B4-BE49-F238E27FC236}">
                <a16:creationId xmlns:a16="http://schemas.microsoft.com/office/drawing/2014/main" id="{9EBBB3EB-1286-CDA0-ABB7-DB9C050F3E24}"/>
              </a:ext>
            </a:extLst>
          </p:cNvPr>
          <p:cNvSpPr txBox="1">
            <a:spLocks/>
          </p:cNvSpPr>
          <p:nvPr/>
        </p:nvSpPr>
        <p:spPr>
          <a:xfrm>
            <a:off x="11675637" y="6835508"/>
            <a:ext cx="393065" cy="27177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>
            <a:defPPr>
              <a:defRPr kern="0"/>
            </a:defPPr>
            <a:lvl1pPr>
              <a:defRPr sz="1600" b="0" i="0">
                <a:solidFill>
                  <a:srgbClr val="85614A"/>
                </a:solidFill>
                <a:latin typeface="DIN Pro Regular"/>
                <a:cs typeface="DIN Pro Regular"/>
              </a:defRPr>
            </a:lvl1pPr>
          </a:lstStyle>
          <a:p>
            <a:pPr marL="12700">
              <a:spcBef>
                <a:spcPts val="75"/>
              </a:spcBef>
            </a:pPr>
            <a:r>
              <a:rPr lang="ru-RU"/>
              <a:t>| </a:t>
            </a:r>
            <a:fld id="{81D60167-4931-47E6-BA6A-407CBD079E47}" type="slidenum">
              <a:rPr spc="-25" smtClean="0">
                <a:solidFill>
                  <a:srgbClr val="F8D0A8"/>
                </a:solidFill>
              </a:rPr>
              <a:pPr marL="12700">
                <a:spcBef>
                  <a:spcPts val="75"/>
                </a:spcBef>
              </a:pPr>
              <a:t>6</a:t>
            </a:fld>
            <a:endParaRPr spc="-25" dirty="0">
              <a:solidFill>
                <a:srgbClr val="F8D0A8"/>
              </a:solidFill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DFB7AB4-B9FF-EE83-25C8-3342DF9D67A5}"/>
              </a:ext>
            </a:extLst>
          </p:cNvPr>
          <p:cNvSpPr/>
          <p:nvPr/>
        </p:nvSpPr>
        <p:spPr>
          <a:xfrm>
            <a:off x="372999" y="1321292"/>
            <a:ext cx="11353800" cy="84920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+mj-lt"/>
                <a:sym typeface="Trebuchet MS"/>
              </a:rPr>
              <a:t>Статья 24.1 Федерального закона от 24.07.2007 № 209-ФЗ «О развитии малого и среднего предпринимательства в Российской Федерации» </a:t>
            </a:r>
            <a:endParaRPr lang="ru-RU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9F7D95B-A8D7-43E6-0F19-D267B1FF4E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98" y="2349608"/>
            <a:ext cx="11115802" cy="4314081"/>
          </a:xfrm>
          <a:prstGeom prst="rect">
            <a:avLst/>
          </a:prstGeom>
        </p:spPr>
      </p:pic>
      <p:sp>
        <p:nvSpPr>
          <p:cNvPr id="14" name="object 8">
            <a:extLst>
              <a:ext uri="{FF2B5EF4-FFF2-40B4-BE49-F238E27FC236}">
                <a16:creationId xmlns:a16="http://schemas.microsoft.com/office/drawing/2014/main" id="{C2FC4098-140A-AB9C-D794-B818779660E5}"/>
              </a:ext>
            </a:extLst>
          </p:cNvPr>
          <p:cNvSpPr txBox="1"/>
          <p:nvPr/>
        </p:nvSpPr>
        <p:spPr>
          <a:xfrm>
            <a:off x="2429129" y="745239"/>
            <a:ext cx="9297670" cy="4296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1210310">
              <a:lnSpc>
                <a:spcPct val="100000"/>
              </a:lnSpc>
            </a:pPr>
            <a:r>
              <a:rPr sz="2700" b="1" spc="50" dirty="0">
                <a:solidFill>
                  <a:srgbClr val="C02241"/>
                </a:solidFill>
                <a:latin typeface="DIN Pro Black"/>
                <a:cs typeface="DIN Pro Black"/>
              </a:rPr>
              <a:t>СОЦИАЛЬН</a:t>
            </a:r>
            <a:r>
              <a:rPr lang="ru-RU" sz="2700" b="1" spc="50" dirty="0">
                <a:solidFill>
                  <a:srgbClr val="C02241"/>
                </a:solidFill>
                <a:latin typeface="DIN Pro Black"/>
                <a:cs typeface="DIN Pro Black"/>
              </a:rPr>
              <a:t>ОЕ</a:t>
            </a:r>
            <a:r>
              <a:rPr sz="2700" b="1" spc="114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ПРЕДПРИНИМАТЕЛ</a:t>
            </a:r>
            <a:r>
              <a:rPr lang="ru-RU"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ЬСТВО</a:t>
            </a:r>
            <a:endParaRPr sz="2700" dirty="0">
              <a:latin typeface="DIN Pro Regular"/>
              <a:cs typeface="DIN Pr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002119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45044"/>
            <a:ext cx="6461125" cy="250063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3600" b="1" dirty="0">
                <a:solidFill>
                  <a:srgbClr val="231F20"/>
                </a:solidFill>
                <a:latin typeface="DIN Pro Bold"/>
                <a:cs typeface="DIN Pro Bold"/>
              </a:rPr>
              <a:t>Размер</a:t>
            </a:r>
            <a:r>
              <a:rPr sz="3600" b="1" spc="-70" dirty="0">
                <a:solidFill>
                  <a:srgbClr val="231F20"/>
                </a:solidFill>
                <a:latin typeface="DIN Pro Bold"/>
                <a:cs typeface="DIN Pro Bold"/>
              </a:rPr>
              <a:t> </a:t>
            </a:r>
            <a:r>
              <a:rPr sz="3600" b="1" spc="-10" dirty="0">
                <a:solidFill>
                  <a:srgbClr val="231F20"/>
                </a:solidFill>
                <a:latin typeface="DIN Pro Bold"/>
                <a:cs typeface="DIN Pro Bold"/>
              </a:rPr>
              <a:t>гранта:</a:t>
            </a:r>
            <a:endParaRPr sz="3600" dirty="0">
              <a:latin typeface="DIN Pro Bold"/>
              <a:cs typeface="DIN Pro Bold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  <a:tabLst>
                <a:tab pos="1903095" algn="l"/>
                <a:tab pos="3343275" algn="l"/>
              </a:tabLst>
            </a:pP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минимальный </a:t>
            </a:r>
            <a:r>
              <a:rPr sz="1900" spc="-5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	</a:t>
            </a:r>
            <a:r>
              <a:rPr sz="6000" b="1" spc="-25" dirty="0">
                <a:solidFill>
                  <a:srgbClr val="C02241"/>
                </a:solidFill>
                <a:latin typeface="DIN Pro Black"/>
                <a:cs typeface="DIN Pro Black"/>
              </a:rPr>
              <a:t>100</a:t>
            </a:r>
            <a:r>
              <a:rPr sz="6000" b="1" dirty="0">
                <a:solidFill>
                  <a:srgbClr val="C02241"/>
                </a:solidFill>
                <a:latin typeface="DIN Pro Black"/>
                <a:cs typeface="DIN Pro Black"/>
              </a:rPr>
              <a:t>	000</a:t>
            </a:r>
            <a:r>
              <a:rPr sz="6000" b="1" spc="-1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3600" b="1" spc="-10" dirty="0">
                <a:solidFill>
                  <a:srgbClr val="C02241"/>
                </a:solidFill>
                <a:latin typeface="DIN Pro Black"/>
                <a:cs typeface="DIN Pro Black"/>
              </a:rPr>
              <a:t>рублей,</a:t>
            </a:r>
            <a:endParaRPr sz="3600" dirty="0">
              <a:latin typeface="DIN Pro Black"/>
              <a:cs typeface="DIN Pro Black"/>
            </a:endParaRPr>
          </a:p>
          <a:p>
            <a:pPr marL="12700">
              <a:lnSpc>
                <a:spcPct val="100000"/>
              </a:lnSpc>
              <a:tabLst>
                <a:tab pos="1989455" algn="l"/>
                <a:tab pos="3429635" algn="l"/>
              </a:tabLst>
            </a:pP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максимальный</a:t>
            </a:r>
            <a:r>
              <a:rPr sz="1900" spc="-4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900" spc="-50" dirty="0">
                <a:solidFill>
                  <a:srgbClr val="231F20"/>
                </a:solidFill>
                <a:latin typeface="DIN Pro Regular"/>
                <a:cs typeface="DIN Pro Regular"/>
              </a:rPr>
              <a:t>-</a:t>
            </a:r>
            <a:r>
              <a:rPr sz="1900" dirty="0">
                <a:solidFill>
                  <a:srgbClr val="231F20"/>
                </a:solidFill>
                <a:latin typeface="DIN Pro Regular"/>
                <a:cs typeface="DIN Pro Regular"/>
              </a:rPr>
              <a:t>	</a:t>
            </a:r>
            <a:r>
              <a:rPr sz="6000" b="1" spc="-25" dirty="0">
                <a:solidFill>
                  <a:srgbClr val="C02241"/>
                </a:solidFill>
                <a:latin typeface="DIN Pro Black"/>
                <a:cs typeface="DIN Pro Black"/>
              </a:rPr>
              <a:t>500</a:t>
            </a:r>
            <a:r>
              <a:rPr sz="6000" b="1" dirty="0">
                <a:solidFill>
                  <a:srgbClr val="C02241"/>
                </a:solidFill>
                <a:latin typeface="DIN Pro Black"/>
                <a:cs typeface="DIN Pro Black"/>
              </a:rPr>
              <a:t>	000</a:t>
            </a:r>
            <a:r>
              <a:rPr sz="6000" b="1" spc="-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3600" b="1" spc="-10" dirty="0">
                <a:solidFill>
                  <a:srgbClr val="C02241"/>
                </a:solidFill>
                <a:latin typeface="DIN Pro Black"/>
                <a:cs typeface="DIN Pro Black"/>
              </a:rPr>
              <a:t>рублей</a:t>
            </a:r>
            <a:endParaRPr sz="3600" dirty="0">
              <a:latin typeface="DIN Pro Black"/>
              <a:cs typeface="DIN Pro Black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2700" y="2103278"/>
            <a:ext cx="12227560" cy="5097145"/>
            <a:chOff x="12700" y="2103278"/>
            <a:chExt cx="12227560" cy="5097145"/>
          </a:xfrm>
        </p:grpSpPr>
        <p:sp>
          <p:nvSpPr>
            <p:cNvPr id="4" name="object 4"/>
            <p:cNvSpPr/>
            <p:nvPr/>
          </p:nvSpPr>
          <p:spPr>
            <a:xfrm>
              <a:off x="6872440" y="4023093"/>
              <a:ext cx="4953635" cy="3011805"/>
            </a:xfrm>
            <a:custGeom>
              <a:avLst/>
              <a:gdLst/>
              <a:ahLst/>
              <a:cxnLst/>
              <a:rect l="l" t="t" r="r" b="b"/>
              <a:pathLst>
                <a:path w="4953634" h="3011804">
                  <a:moveTo>
                    <a:pt x="458508" y="2197493"/>
                  </a:moveTo>
                  <a:lnTo>
                    <a:pt x="456425" y="2187168"/>
                  </a:lnTo>
                  <a:lnTo>
                    <a:pt x="450735" y="2178723"/>
                  </a:lnTo>
                  <a:lnTo>
                    <a:pt x="442290" y="2173033"/>
                  </a:lnTo>
                  <a:lnTo>
                    <a:pt x="431965" y="2170950"/>
                  </a:lnTo>
                  <a:lnTo>
                    <a:pt x="421627" y="2173033"/>
                  </a:lnTo>
                  <a:lnTo>
                    <a:pt x="413194" y="2178723"/>
                  </a:lnTo>
                  <a:lnTo>
                    <a:pt x="407504" y="2187168"/>
                  </a:lnTo>
                  <a:lnTo>
                    <a:pt x="405422" y="2197493"/>
                  </a:lnTo>
                  <a:lnTo>
                    <a:pt x="407504" y="2207831"/>
                  </a:lnTo>
                  <a:lnTo>
                    <a:pt x="413194" y="2216264"/>
                  </a:lnTo>
                  <a:lnTo>
                    <a:pt x="421627" y="2221954"/>
                  </a:lnTo>
                  <a:lnTo>
                    <a:pt x="431965" y="2224036"/>
                  </a:lnTo>
                  <a:lnTo>
                    <a:pt x="442290" y="2221954"/>
                  </a:lnTo>
                  <a:lnTo>
                    <a:pt x="450735" y="2216264"/>
                  </a:lnTo>
                  <a:lnTo>
                    <a:pt x="456425" y="2207831"/>
                  </a:lnTo>
                  <a:lnTo>
                    <a:pt x="458508" y="2197493"/>
                  </a:lnTo>
                  <a:close/>
                </a:path>
                <a:path w="4953634" h="3011804">
                  <a:moveTo>
                    <a:pt x="458508" y="1984984"/>
                  </a:moveTo>
                  <a:lnTo>
                    <a:pt x="456425" y="1974646"/>
                  </a:lnTo>
                  <a:lnTo>
                    <a:pt x="450735" y="1966214"/>
                  </a:lnTo>
                  <a:lnTo>
                    <a:pt x="442290" y="1960524"/>
                  </a:lnTo>
                  <a:lnTo>
                    <a:pt x="431965" y="1958441"/>
                  </a:lnTo>
                  <a:lnTo>
                    <a:pt x="421627" y="1960524"/>
                  </a:lnTo>
                  <a:lnTo>
                    <a:pt x="413194" y="1966214"/>
                  </a:lnTo>
                  <a:lnTo>
                    <a:pt x="407504" y="1974646"/>
                  </a:lnTo>
                  <a:lnTo>
                    <a:pt x="405422" y="1984984"/>
                  </a:lnTo>
                  <a:lnTo>
                    <a:pt x="407504" y="1995309"/>
                  </a:lnTo>
                  <a:lnTo>
                    <a:pt x="413194" y="2003755"/>
                  </a:lnTo>
                  <a:lnTo>
                    <a:pt x="421627" y="2009444"/>
                  </a:lnTo>
                  <a:lnTo>
                    <a:pt x="431965" y="2011527"/>
                  </a:lnTo>
                  <a:lnTo>
                    <a:pt x="442290" y="2009444"/>
                  </a:lnTo>
                  <a:lnTo>
                    <a:pt x="450735" y="2003755"/>
                  </a:lnTo>
                  <a:lnTo>
                    <a:pt x="456425" y="1995309"/>
                  </a:lnTo>
                  <a:lnTo>
                    <a:pt x="458508" y="1984984"/>
                  </a:lnTo>
                  <a:close/>
                </a:path>
                <a:path w="4953634" h="3011804">
                  <a:moveTo>
                    <a:pt x="458508" y="1772462"/>
                  </a:moveTo>
                  <a:lnTo>
                    <a:pt x="456425" y="1762137"/>
                  </a:lnTo>
                  <a:lnTo>
                    <a:pt x="450735" y="1753704"/>
                  </a:lnTo>
                  <a:lnTo>
                    <a:pt x="442290" y="1748015"/>
                  </a:lnTo>
                  <a:lnTo>
                    <a:pt x="431965" y="1745919"/>
                  </a:lnTo>
                  <a:lnTo>
                    <a:pt x="421627" y="1748015"/>
                  </a:lnTo>
                  <a:lnTo>
                    <a:pt x="413194" y="1753704"/>
                  </a:lnTo>
                  <a:lnTo>
                    <a:pt x="407504" y="1762137"/>
                  </a:lnTo>
                  <a:lnTo>
                    <a:pt x="405422" y="1772462"/>
                  </a:lnTo>
                  <a:lnTo>
                    <a:pt x="407504" y="1782800"/>
                  </a:lnTo>
                  <a:lnTo>
                    <a:pt x="413194" y="1791233"/>
                  </a:lnTo>
                  <a:lnTo>
                    <a:pt x="421627" y="1796923"/>
                  </a:lnTo>
                  <a:lnTo>
                    <a:pt x="431965" y="1799005"/>
                  </a:lnTo>
                  <a:lnTo>
                    <a:pt x="442290" y="1796923"/>
                  </a:lnTo>
                  <a:lnTo>
                    <a:pt x="450735" y="1791233"/>
                  </a:lnTo>
                  <a:lnTo>
                    <a:pt x="456425" y="1782800"/>
                  </a:lnTo>
                  <a:lnTo>
                    <a:pt x="458508" y="1772462"/>
                  </a:lnTo>
                  <a:close/>
                </a:path>
                <a:path w="4953634" h="3011804">
                  <a:moveTo>
                    <a:pt x="458508" y="1559953"/>
                  </a:moveTo>
                  <a:lnTo>
                    <a:pt x="456425" y="1549628"/>
                  </a:lnTo>
                  <a:lnTo>
                    <a:pt x="450735" y="1541183"/>
                  </a:lnTo>
                  <a:lnTo>
                    <a:pt x="442290" y="1535493"/>
                  </a:lnTo>
                  <a:lnTo>
                    <a:pt x="431965" y="1533410"/>
                  </a:lnTo>
                  <a:lnTo>
                    <a:pt x="421627" y="1535493"/>
                  </a:lnTo>
                  <a:lnTo>
                    <a:pt x="413194" y="1541183"/>
                  </a:lnTo>
                  <a:lnTo>
                    <a:pt x="407504" y="1549628"/>
                  </a:lnTo>
                  <a:lnTo>
                    <a:pt x="405422" y="1559953"/>
                  </a:lnTo>
                  <a:lnTo>
                    <a:pt x="407504" y="1570278"/>
                  </a:lnTo>
                  <a:lnTo>
                    <a:pt x="413194" y="1578724"/>
                  </a:lnTo>
                  <a:lnTo>
                    <a:pt x="421627" y="1584413"/>
                  </a:lnTo>
                  <a:lnTo>
                    <a:pt x="431965" y="1586496"/>
                  </a:lnTo>
                  <a:lnTo>
                    <a:pt x="442290" y="1584413"/>
                  </a:lnTo>
                  <a:lnTo>
                    <a:pt x="450735" y="1578724"/>
                  </a:lnTo>
                  <a:lnTo>
                    <a:pt x="456425" y="1570278"/>
                  </a:lnTo>
                  <a:lnTo>
                    <a:pt x="458508" y="1559953"/>
                  </a:lnTo>
                  <a:close/>
                </a:path>
                <a:path w="4953634" h="3011804">
                  <a:moveTo>
                    <a:pt x="458508" y="1341399"/>
                  </a:moveTo>
                  <a:lnTo>
                    <a:pt x="456425" y="1331074"/>
                  </a:lnTo>
                  <a:lnTo>
                    <a:pt x="450735" y="1322641"/>
                  </a:lnTo>
                  <a:lnTo>
                    <a:pt x="442290" y="1316951"/>
                  </a:lnTo>
                  <a:lnTo>
                    <a:pt x="431965" y="1314856"/>
                  </a:lnTo>
                  <a:lnTo>
                    <a:pt x="421627" y="1316951"/>
                  </a:lnTo>
                  <a:lnTo>
                    <a:pt x="413194" y="1322641"/>
                  </a:lnTo>
                  <a:lnTo>
                    <a:pt x="407504" y="1331074"/>
                  </a:lnTo>
                  <a:lnTo>
                    <a:pt x="405422" y="1341399"/>
                  </a:lnTo>
                  <a:lnTo>
                    <a:pt x="407504" y="1351737"/>
                  </a:lnTo>
                  <a:lnTo>
                    <a:pt x="413194" y="1360170"/>
                  </a:lnTo>
                  <a:lnTo>
                    <a:pt x="421627" y="1365859"/>
                  </a:lnTo>
                  <a:lnTo>
                    <a:pt x="431965" y="1367942"/>
                  </a:lnTo>
                  <a:lnTo>
                    <a:pt x="442290" y="1365859"/>
                  </a:lnTo>
                  <a:lnTo>
                    <a:pt x="450735" y="1360170"/>
                  </a:lnTo>
                  <a:lnTo>
                    <a:pt x="456425" y="1351737"/>
                  </a:lnTo>
                  <a:lnTo>
                    <a:pt x="458508" y="1341399"/>
                  </a:lnTo>
                  <a:close/>
                </a:path>
                <a:path w="4953634" h="3011804">
                  <a:moveTo>
                    <a:pt x="671017" y="2197493"/>
                  </a:moveTo>
                  <a:lnTo>
                    <a:pt x="668934" y="2187168"/>
                  </a:lnTo>
                  <a:lnTo>
                    <a:pt x="663244" y="2178723"/>
                  </a:lnTo>
                  <a:lnTo>
                    <a:pt x="654812" y="2173033"/>
                  </a:lnTo>
                  <a:lnTo>
                    <a:pt x="644474" y="2170950"/>
                  </a:lnTo>
                  <a:lnTo>
                    <a:pt x="634149" y="2173033"/>
                  </a:lnTo>
                  <a:lnTo>
                    <a:pt x="625716" y="2178723"/>
                  </a:lnTo>
                  <a:lnTo>
                    <a:pt x="620026" y="2187168"/>
                  </a:lnTo>
                  <a:lnTo>
                    <a:pt x="617931" y="2197493"/>
                  </a:lnTo>
                  <a:lnTo>
                    <a:pt x="620026" y="2207831"/>
                  </a:lnTo>
                  <a:lnTo>
                    <a:pt x="625716" y="2216264"/>
                  </a:lnTo>
                  <a:lnTo>
                    <a:pt x="634149" y="2221954"/>
                  </a:lnTo>
                  <a:lnTo>
                    <a:pt x="644474" y="2224036"/>
                  </a:lnTo>
                  <a:lnTo>
                    <a:pt x="654812" y="2221954"/>
                  </a:lnTo>
                  <a:lnTo>
                    <a:pt x="663244" y="2216264"/>
                  </a:lnTo>
                  <a:lnTo>
                    <a:pt x="668934" y="2207831"/>
                  </a:lnTo>
                  <a:lnTo>
                    <a:pt x="671017" y="2197493"/>
                  </a:lnTo>
                  <a:close/>
                </a:path>
                <a:path w="4953634" h="3011804">
                  <a:moveTo>
                    <a:pt x="671017" y="1984984"/>
                  </a:moveTo>
                  <a:lnTo>
                    <a:pt x="668934" y="1974646"/>
                  </a:lnTo>
                  <a:lnTo>
                    <a:pt x="663244" y="1966214"/>
                  </a:lnTo>
                  <a:lnTo>
                    <a:pt x="654812" y="1960524"/>
                  </a:lnTo>
                  <a:lnTo>
                    <a:pt x="644474" y="1958441"/>
                  </a:lnTo>
                  <a:lnTo>
                    <a:pt x="634149" y="1960524"/>
                  </a:lnTo>
                  <a:lnTo>
                    <a:pt x="625716" y="1966214"/>
                  </a:lnTo>
                  <a:lnTo>
                    <a:pt x="620026" y="1974646"/>
                  </a:lnTo>
                  <a:lnTo>
                    <a:pt x="617931" y="1984984"/>
                  </a:lnTo>
                  <a:lnTo>
                    <a:pt x="620026" y="1995309"/>
                  </a:lnTo>
                  <a:lnTo>
                    <a:pt x="625716" y="2003755"/>
                  </a:lnTo>
                  <a:lnTo>
                    <a:pt x="634149" y="2009444"/>
                  </a:lnTo>
                  <a:lnTo>
                    <a:pt x="644474" y="2011527"/>
                  </a:lnTo>
                  <a:lnTo>
                    <a:pt x="654812" y="2009444"/>
                  </a:lnTo>
                  <a:lnTo>
                    <a:pt x="663244" y="2003755"/>
                  </a:lnTo>
                  <a:lnTo>
                    <a:pt x="668934" y="1995309"/>
                  </a:lnTo>
                  <a:lnTo>
                    <a:pt x="671017" y="1984984"/>
                  </a:lnTo>
                  <a:close/>
                </a:path>
                <a:path w="4953634" h="3011804">
                  <a:moveTo>
                    <a:pt x="671017" y="1772462"/>
                  </a:moveTo>
                  <a:lnTo>
                    <a:pt x="668934" y="1762137"/>
                  </a:lnTo>
                  <a:lnTo>
                    <a:pt x="663244" y="1753704"/>
                  </a:lnTo>
                  <a:lnTo>
                    <a:pt x="654812" y="1748015"/>
                  </a:lnTo>
                  <a:lnTo>
                    <a:pt x="644474" y="1745919"/>
                  </a:lnTo>
                  <a:lnTo>
                    <a:pt x="634149" y="1748015"/>
                  </a:lnTo>
                  <a:lnTo>
                    <a:pt x="625716" y="1753704"/>
                  </a:lnTo>
                  <a:lnTo>
                    <a:pt x="620026" y="1762137"/>
                  </a:lnTo>
                  <a:lnTo>
                    <a:pt x="617931" y="1772462"/>
                  </a:lnTo>
                  <a:lnTo>
                    <a:pt x="620026" y="1782800"/>
                  </a:lnTo>
                  <a:lnTo>
                    <a:pt x="625716" y="1791233"/>
                  </a:lnTo>
                  <a:lnTo>
                    <a:pt x="634149" y="1796923"/>
                  </a:lnTo>
                  <a:lnTo>
                    <a:pt x="644474" y="1799005"/>
                  </a:lnTo>
                  <a:lnTo>
                    <a:pt x="654812" y="1796923"/>
                  </a:lnTo>
                  <a:lnTo>
                    <a:pt x="663244" y="1791233"/>
                  </a:lnTo>
                  <a:lnTo>
                    <a:pt x="668934" y="1782800"/>
                  </a:lnTo>
                  <a:lnTo>
                    <a:pt x="671017" y="1772462"/>
                  </a:lnTo>
                  <a:close/>
                </a:path>
                <a:path w="4953634" h="3011804">
                  <a:moveTo>
                    <a:pt x="671017" y="1559953"/>
                  </a:moveTo>
                  <a:lnTo>
                    <a:pt x="668934" y="1549628"/>
                  </a:lnTo>
                  <a:lnTo>
                    <a:pt x="663244" y="1541183"/>
                  </a:lnTo>
                  <a:lnTo>
                    <a:pt x="654812" y="1535493"/>
                  </a:lnTo>
                  <a:lnTo>
                    <a:pt x="644474" y="1533410"/>
                  </a:lnTo>
                  <a:lnTo>
                    <a:pt x="634149" y="1535493"/>
                  </a:lnTo>
                  <a:lnTo>
                    <a:pt x="625716" y="1541183"/>
                  </a:lnTo>
                  <a:lnTo>
                    <a:pt x="620026" y="1549628"/>
                  </a:lnTo>
                  <a:lnTo>
                    <a:pt x="617931" y="1559953"/>
                  </a:lnTo>
                  <a:lnTo>
                    <a:pt x="620026" y="1570278"/>
                  </a:lnTo>
                  <a:lnTo>
                    <a:pt x="625716" y="1578724"/>
                  </a:lnTo>
                  <a:lnTo>
                    <a:pt x="634149" y="1584413"/>
                  </a:lnTo>
                  <a:lnTo>
                    <a:pt x="644474" y="1586496"/>
                  </a:lnTo>
                  <a:lnTo>
                    <a:pt x="654812" y="1584413"/>
                  </a:lnTo>
                  <a:lnTo>
                    <a:pt x="663244" y="1578724"/>
                  </a:lnTo>
                  <a:lnTo>
                    <a:pt x="668934" y="1570278"/>
                  </a:lnTo>
                  <a:lnTo>
                    <a:pt x="671017" y="1559953"/>
                  </a:lnTo>
                  <a:close/>
                </a:path>
                <a:path w="4953634" h="3011804">
                  <a:moveTo>
                    <a:pt x="671017" y="1341399"/>
                  </a:moveTo>
                  <a:lnTo>
                    <a:pt x="668934" y="1331074"/>
                  </a:lnTo>
                  <a:lnTo>
                    <a:pt x="663244" y="1322641"/>
                  </a:lnTo>
                  <a:lnTo>
                    <a:pt x="654812" y="1316951"/>
                  </a:lnTo>
                  <a:lnTo>
                    <a:pt x="644474" y="1314856"/>
                  </a:lnTo>
                  <a:lnTo>
                    <a:pt x="634149" y="1316951"/>
                  </a:lnTo>
                  <a:lnTo>
                    <a:pt x="625716" y="1322641"/>
                  </a:lnTo>
                  <a:lnTo>
                    <a:pt x="620026" y="1331074"/>
                  </a:lnTo>
                  <a:lnTo>
                    <a:pt x="617931" y="1341399"/>
                  </a:lnTo>
                  <a:lnTo>
                    <a:pt x="620026" y="1351737"/>
                  </a:lnTo>
                  <a:lnTo>
                    <a:pt x="625716" y="1360170"/>
                  </a:lnTo>
                  <a:lnTo>
                    <a:pt x="634149" y="1365859"/>
                  </a:lnTo>
                  <a:lnTo>
                    <a:pt x="644474" y="1367942"/>
                  </a:lnTo>
                  <a:lnTo>
                    <a:pt x="654812" y="1365859"/>
                  </a:lnTo>
                  <a:lnTo>
                    <a:pt x="663244" y="1360170"/>
                  </a:lnTo>
                  <a:lnTo>
                    <a:pt x="668934" y="1351737"/>
                  </a:lnTo>
                  <a:lnTo>
                    <a:pt x="671017" y="1341399"/>
                  </a:lnTo>
                  <a:close/>
                </a:path>
                <a:path w="4953634" h="3011804">
                  <a:moveTo>
                    <a:pt x="883539" y="2197493"/>
                  </a:moveTo>
                  <a:lnTo>
                    <a:pt x="881443" y="2187168"/>
                  </a:lnTo>
                  <a:lnTo>
                    <a:pt x="875753" y="2178723"/>
                  </a:lnTo>
                  <a:lnTo>
                    <a:pt x="867321" y="2173033"/>
                  </a:lnTo>
                  <a:lnTo>
                    <a:pt x="856996" y="2170950"/>
                  </a:lnTo>
                  <a:lnTo>
                    <a:pt x="846658" y="2173033"/>
                  </a:lnTo>
                  <a:lnTo>
                    <a:pt x="838225" y="2178723"/>
                  </a:lnTo>
                  <a:lnTo>
                    <a:pt x="832535" y="2187168"/>
                  </a:lnTo>
                  <a:lnTo>
                    <a:pt x="830453" y="2197493"/>
                  </a:lnTo>
                  <a:lnTo>
                    <a:pt x="832535" y="2207831"/>
                  </a:lnTo>
                  <a:lnTo>
                    <a:pt x="838225" y="2216264"/>
                  </a:lnTo>
                  <a:lnTo>
                    <a:pt x="846658" y="2221954"/>
                  </a:lnTo>
                  <a:lnTo>
                    <a:pt x="856996" y="2224036"/>
                  </a:lnTo>
                  <a:lnTo>
                    <a:pt x="867321" y="2221954"/>
                  </a:lnTo>
                  <a:lnTo>
                    <a:pt x="875753" y="2216264"/>
                  </a:lnTo>
                  <a:lnTo>
                    <a:pt x="881443" y="2207831"/>
                  </a:lnTo>
                  <a:lnTo>
                    <a:pt x="883539" y="2197493"/>
                  </a:lnTo>
                  <a:close/>
                </a:path>
                <a:path w="4953634" h="3011804">
                  <a:moveTo>
                    <a:pt x="883539" y="1984984"/>
                  </a:moveTo>
                  <a:lnTo>
                    <a:pt x="881443" y="1974646"/>
                  </a:lnTo>
                  <a:lnTo>
                    <a:pt x="875753" y="1966214"/>
                  </a:lnTo>
                  <a:lnTo>
                    <a:pt x="867321" y="1960524"/>
                  </a:lnTo>
                  <a:lnTo>
                    <a:pt x="856996" y="1958441"/>
                  </a:lnTo>
                  <a:lnTo>
                    <a:pt x="846658" y="1960524"/>
                  </a:lnTo>
                  <a:lnTo>
                    <a:pt x="838225" y="1966214"/>
                  </a:lnTo>
                  <a:lnTo>
                    <a:pt x="832535" y="1974646"/>
                  </a:lnTo>
                  <a:lnTo>
                    <a:pt x="830453" y="1984984"/>
                  </a:lnTo>
                  <a:lnTo>
                    <a:pt x="832535" y="1995309"/>
                  </a:lnTo>
                  <a:lnTo>
                    <a:pt x="838225" y="2003755"/>
                  </a:lnTo>
                  <a:lnTo>
                    <a:pt x="846658" y="2009444"/>
                  </a:lnTo>
                  <a:lnTo>
                    <a:pt x="856996" y="2011527"/>
                  </a:lnTo>
                  <a:lnTo>
                    <a:pt x="867321" y="2009444"/>
                  </a:lnTo>
                  <a:lnTo>
                    <a:pt x="875753" y="2003755"/>
                  </a:lnTo>
                  <a:lnTo>
                    <a:pt x="881443" y="1995309"/>
                  </a:lnTo>
                  <a:lnTo>
                    <a:pt x="883539" y="1984984"/>
                  </a:lnTo>
                  <a:close/>
                </a:path>
                <a:path w="4953634" h="3011804">
                  <a:moveTo>
                    <a:pt x="883539" y="1772462"/>
                  </a:moveTo>
                  <a:lnTo>
                    <a:pt x="881443" y="1762137"/>
                  </a:lnTo>
                  <a:lnTo>
                    <a:pt x="875753" y="1753704"/>
                  </a:lnTo>
                  <a:lnTo>
                    <a:pt x="867321" y="1748015"/>
                  </a:lnTo>
                  <a:lnTo>
                    <a:pt x="856996" y="1745919"/>
                  </a:lnTo>
                  <a:lnTo>
                    <a:pt x="846658" y="1748015"/>
                  </a:lnTo>
                  <a:lnTo>
                    <a:pt x="838225" y="1753704"/>
                  </a:lnTo>
                  <a:lnTo>
                    <a:pt x="832535" y="1762137"/>
                  </a:lnTo>
                  <a:lnTo>
                    <a:pt x="830453" y="1772462"/>
                  </a:lnTo>
                  <a:lnTo>
                    <a:pt x="832535" y="1782800"/>
                  </a:lnTo>
                  <a:lnTo>
                    <a:pt x="838225" y="1791233"/>
                  </a:lnTo>
                  <a:lnTo>
                    <a:pt x="846658" y="1796923"/>
                  </a:lnTo>
                  <a:lnTo>
                    <a:pt x="856996" y="1799005"/>
                  </a:lnTo>
                  <a:lnTo>
                    <a:pt x="867321" y="1796923"/>
                  </a:lnTo>
                  <a:lnTo>
                    <a:pt x="875753" y="1791233"/>
                  </a:lnTo>
                  <a:lnTo>
                    <a:pt x="881443" y="1782800"/>
                  </a:lnTo>
                  <a:lnTo>
                    <a:pt x="883539" y="1772462"/>
                  </a:lnTo>
                  <a:close/>
                </a:path>
                <a:path w="4953634" h="3011804">
                  <a:moveTo>
                    <a:pt x="883539" y="1559953"/>
                  </a:moveTo>
                  <a:lnTo>
                    <a:pt x="881443" y="1549628"/>
                  </a:lnTo>
                  <a:lnTo>
                    <a:pt x="875753" y="1541183"/>
                  </a:lnTo>
                  <a:lnTo>
                    <a:pt x="867321" y="1535493"/>
                  </a:lnTo>
                  <a:lnTo>
                    <a:pt x="856996" y="1533410"/>
                  </a:lnTo>
                  <a:lnTo>
                    <a:pt x="846658" y="1535493"/>
                  </a:lnTo>
                  <a:lnTo>
                    <a:pt x="838225" y="1541183"/>
                  </a:lnTo>
                  <a:lnTo>
                    <a:pt x="832535" y="1549628"/>
                  </a:lnTo>
                  <a:lnTo>
                    <a:pt x="830453" y="1559953"/>
                  </a:lnTo>
                  <a:lnTo>
                    <a:pt x="832535" y="1570278"/>
                  </a:lnTo>
                  <a:lnTo>
                    <a:pt x="838225" y="1578724"/>
                  </a:lnTo>
                  <a:lnTo>
                    <a:pt x="846658" y="1584413"/>
                  </a:lnTo>
                  <a:lnTo>
                    <a:pt x="856996" y="1586496"/>
                  </a:lnTo>
                  <a:lnTo>
                    <a:pt x="867321" y="1584413"/>
                  </a:lnTo>
                  <a:lnTo>
                    <a:pt x="875753" y="1578724"/>
                  </a:lnTo>
                  <a:lnTo>
                    <a:pt x="881443" y="1570278"/>
                  </a:lnTo>
                  <a:lnTo>
                    <a:pt x="883539" y="1559953"/>
                  </a:lnTo>
                  <a:close/>
                </a:path>
                <a:path w="4953634" h="3011804">
                  <a:moveTo>
                    <a:pt x="883539" y="1341399"/>
                  </a:moveTo>
                  <a:lnTo>
                    <a:pt x="881443" y="1331074"/>
                  </a:lnTo>
                  <a:lnTo>
                    <a:pt x="875753" y="1322641"/>
                  </a:lnTo>
                  <a:lnTo>
                    <a:pt x="867321" y="1316951"/>
                  </a:lnTo>
                  <a:lnTo>
                    <a:pt x="856996" y="1314856"/>
                  </a:lnTo>
                  <a:lnTo>
                    <a:pt x="846658" y="1316951"/>
                  </a:lnTo>
                  <a:lnTo>
                    <a:pt x="838225" y="1322641"/>
                  </a:lnTo>
                  <a:lnTo>
                    <a:pt x="832535" y="1331074"/>
                  </a:lnTo>
                  <a:lnTo>
                    <a:pt x="830453" y="1341399"/>
                  </a:lnTo>
                  <a:lnTo>
                    <a:pt x="832535" y="1351737"/>
                  </a:lnTo>
                  <a:lnTo>
                    <a:pt x="838225" y="1360170"/>
                  </a:lnTo>
                  <a:lnTo>
                    <a:pt x="846658" y="1365859"/>
                  </a:lnTo>
                  <a:lnTo>
                    <a:pt x="856996" y="1367942"/>
                  </a:lnTo>
                  <a:lnTo>
                    <a:pt x="867321" y="1365859"/>
                  </a:lnTo>
                  <a:lnTo>
                    <a:pt x="875753" y="1360170"/>
                  </a:lnTo>
                  <a:lnTo>
                    <a:pt x="881443" y="1351737"/>
                  </a:lnTo>
                  <a:lnTo>
                    <a:pt x="883539" y="1341399"/>
                  </a:lnTo>
                  <a:close/>
                </a:path>
                <a:path w="4953634" h="3011804">
                  <a:moveTo>
                    <a:pt x="4259440" y="882637"/>
                  </a:moveTo>
                  <a:lnTo>
                    <a:pt x="4257357" y="872312"/>
                  </a:lnTo>
                  <a:lnTo>
                    <a:pt x="4251668" y="863866"/>
                  </a:lnTo>
                  <a:lnTo>
                    <a:pt x="4243235" y="858177"/>
                  </a:lnTo>
                  <a:lnTo>
                    <a:pt x="4232897" y="856094"/>
                  </a:lnTo>
                  <a:lnTo>
                    <a:pt x="4222572" y="858177"/>
                  </a:lnTo>
                  <a:lnTo>
                    <a:pt x="4214139" y="863866"/>
                  </a:lnTo>
                  <a:lnTo>
                    <a:pt x="4208449" y="872312"/>
                  </a:lnTo>
                  <a:lnTo>
                    <a:pt x="4206354" y="882637"/>
                  </a:lnTo>
                  <a:lnTo>
                    <a:pt x="4208449" y="892975"/>
                  </a:lnTo>
                  <a:lnTo>
                    <a:pt x="4214139" y="901407"/>
                  </a:lnTo>
                  <a:lnTo>
                    <a:pt x="4222572" y="907097"/>
                  </a:lnTo>
                  <a:lnTo>
                    <a:pt x="4232897" y="909180"/>
                  </a:lnTo>
                  <a:lnTo>
                    <a:pt x="4243235" y="907097"/>
                  </a:lnTo>
                  <a:lnTo>
                    <a:pt x="4251668" y="901407"/>
                  </a:lnTo>
                  <a:lnTo>
                    <a:pt x="4257357" y="892975"/>
                  </a:lnTo>
                  <a:lnTo>
                    <a:pt x="4259440" y="882637"/>
                  </a:lnTo>
                  <a:close/>
                </a:path>
                <a:path w="4953634" h="3011804">
                  <a:moveTo>
                    <a:pt x="4259440" y="670128"/>
                  </a:moveTo>
                  <a:lnTo>
                    <a:pt x="4257357" y="659790"/>
                  </a:lnTo>
                  <a:lnTo>
                    <a:pt x="4251668" y="651357"/>
                  </a:lnTo>
                  <a:lnTo>
                    <a:pt x="4243235" y="645668"/>
                  </a:lnTo>
                  <a:lnTo>
                    <a:pt x="4232897" y="643585"/>
                  </a:lnTo>
                  <a:lnTo>
                    <a:pt x="4222572" y="645668"/>
                  </a:lnTo>
                  <a:lnTo>
                    <a:pt x="4214139" y="651357"/>
                  </a:lnTo>
                  <a:lnTo>
                    <a:pt x="4208449" y="659790"/>
                  </a:lnTo>
                  <a:lnTo>
                    <a:pt x="4206354" y="670128"/>
                  </a:lnTo>
                  <a:lnTo>
                    <a:pt x="4208449" y="680453"/>
                  </a:lnTo>
                  <a:lnTo>
                    <a:pt x="4214139" y="688886"/>
                  </a:lnTo>
                  <a:lnTo>
                    <a:pt x="4222572" y="694575"/>
                  </a:lnTo>
                  <a:lnTo>
                    <a:pt x="4232897" y="696671"/>
                  </a:lnTo>
                  <a:lnTo>
                    <a:pt x="4243235" y="694575"/>
                  </a:lnTo>
                  <a:lnTo>
                    <a:pt x="4251668" y="688886"/>
                  </a:lnTo>
                  <a:lnTo>
                    <a:pt x="4257357" y="680453"/>
                  </a:lnTo>
                  <a:lnTo>
                    <a:pt x="4259440" y="670128"/>
                  </a:lnTo>
                  <a:close/>
                </a:path>
                <a:path w="4953634" h="3011804">
                  <a:moveTo>
                    <a:pt x="4259440" y="457606"/>
                  </a:moveTo>
                  <a:lnTo>
                    <a:pt x="4257357" y="447281"/>
                  </a:lnTo>
                  <a:lnTo>
                    <a:pt x="4251668" y="438848"/>
                  </a:lnTo>
                  <a:lnTo>
                    <a:pt x="4243235" y="433158"/>
                  </a:lnTo>
                  <a:lnTo>
                    <a:pt x="4232897" y="431063"/>
                  </a:lnTo>
                  <a:lnTo>
                    <a:pt x="4222572" y="433158"/>
                  </a:lnTo>
                  <a:lnTo>
                    <a:pt x="4214139" y="438848"/>
                  </a:lnTo>
                  <a:lnTo>
                    <a:pt x="4208449" y="447281"/>
                  </a:lnTo>
                  <a:lnTo>
                    <a:pt x="4206354" y="457606"/>
                  </a:lnTo>
                  <a:lnTo>
                    <a:pt x="4208449" y="467944"/>
                  </a:lnTo>
                  <a:lnTo>
                    <a:pt x="4214139" y="476377"/>
                  </a:lnTo>
                  <a:lnTo>
                    <a:pt x="4222572" y="482066"/>
                  </a:lnTo>
                  <a:lnTo>
                    <a:pt x="4232897" y="484149"/>
                  </a:lnTo>
                  <a:lnTo>
                    <a:pt x="4243235" y="482066"/>
                  </a:lnTo>
                  <a:lnTo>
                    <a:pt x="4251668" y="476377"/>
                  </a:lnTo>
                  <a:lnTo>
                    <a:pt x="4257357" y="467944"/>
                  </a:lnTo>
                  <a:lnTo>
                    <a:pt x="4259440" y="457606"/>
                  </a:lnTo>
                  <a:close/>
                </a:path>
                <a:path w="4953634" h="3011804">
                  <a:moveTo>
                    <a:pt x="4259440" y="245097"/>
                  </a:moveTo>
                  <a:lnTo>
                    <a:pt x="4257357" y="234772"/>
                  </a:lnTo>
                  <a:lnTo>
                    <a:pt x="4251668" y="226326"/>
                  </a:lnTo>
                  <a:lnTo>
                    <a:pt x="4243235" y="220637"/>
                  </a:lnTo>
                  <a:lnTo>
                    <a:pt x="4232897" y="218554"/>
                  </a:lnTo>
                  <a:lnTo>
                    <a:pt x="4222572" y="220637"/>
                  </a:lnTo>
                  <a:lnTo>
                    <a:pt x="4214139" y="226326"/>
                  </a:lnTo>
                  <a:lnTo>
                    <a:pt x="4208449" y="234772"/>
                  </a:lnTo>
                  <a:lnTo>
                    <a:pt x="4206354" y="245097"/>
                  </a:lnTo>
                  <a:lnTo>
                    <a:pt x="4208449" y="255422"/>
                  </a:lnTo>
                  <a:lnTo>
                    <a:pt x="4214139" y="263867"/>
                  </a:lnTo>
                  <a:lnTo>
                    <a:pt x="4222572" y="269557"/>
                  </a:lnTo>
                  <a:lnTo>
                    <a:pt x="4232897" y="271640"/>
                  </a:lnTo>
                  <a:lnTo>
                    <a:pt x="4243235" y="269557"/>
                  </a:lnTo>
                  <a:lnTo>
                    <a:pt x="4251668" y="263867"/>
                  </a:lnTo>
                  <a:lnTo>
                    <a:pt x="4257357" y="255422"/>
                  </a:lnTo>
                  <a:lnTo>
                    <a:pt x="4259440" y="245097"/>
                  </a:lnTo>
                  <a:close/>
                </a:path>
                <a:path w="4953634" h="3011804">
                  <a:moveTo>
                    <a:pt x="4259440" y="26543"/>
                  </a:moveTo>
                  <a:lnTo>
                    <a:pt x="4257357" y="16217"/>
                  </a:lnTo>
                  <a:lnTo>
                    <a:pt x="4251668" y="7785"/>
                  </a:lnTo>
                  <a:lnTo>
                    <a:pt x="4243235" y="2095"/>
                  </a:lnTo>
                  <a:lnTo>
                    <a:pt x="4232897" y="0"/>
                  </a:lnTo>
                  <a:lnTo>
                    <a:pt x="4222572" y="2095"/>
                  </a:lnTo>
                  <a:lnTo>
                    <a:pt x="4214139" y="7785"/>
                  </a:lnTo>
                  <a:lnTo>
                    <a:pt x="4208449" y="16217"/>
                  </a:lnTo>
                  <a:lnTo>
                    <a:pt x="4206354" y="26543"/>
                  </a:lnTo>
                  <a:lnTo>
                    <a:pt x="4208449" y="36880"/>
                  </a:lnTo>
                  <a:lnTo>
                    <a:pt x="4214139" y="45313"/>
                  </a:lnTo>
                  <a:lnTo>
                    <a:pt x="4222572" y="51003"/>
                  </a:lnTo>
                  <a:lnTo>
                    <a:pt x="4232897" y="53086"/>
                  </a:lnTo>
                  <a:lnTo>
                    <a:pt x="4243235" y="51003"/>
                  </a:lnTo>
                  <a:lnTo>
                    <a:pt x="4251668" y="45313"/>
                  </a:lnTo>
                  <a:lnTo>
                    <a:pt x="4257357" y="36880"/>
                  </a:lnTo>
                  <a:lnTo>
                    <a:pt x="4259440" y="26543"/>
                  </a:lnTo>
                  <a:close/>
                </a:path>
                <a:path w="4953634" h="3011804">
                  <a:moveTo>
                    <a:pt x="4471962" y="882637"/>
                  </a:moveTo>
                  <a:lnTo>
                    <a:pt x="4469879" y="872312"/>
                  </a:lnTo>
                  <a:lnTo>
                    <a:pt x="4464189" y="863866"/>
                  </a:lnTo>
                  <a:lnTo>
                    <a:pt x="4455744" y="858177"/>
                  </a:lnTo>
                  <a:lnTo>
                    <a:pt x="4445419" y="856094"/>
                  </a:lnTo>
                  <a:lnTo>
                    <a:pt x="4435081" y="858177"/>
                  </a:lnTo>
                  <a:lnTo>
                    <a:pt x="4426648" y="863866"/>
                  </a:lnTo>
                  <a:lnTo>
                    <a:pt x="4420959" y="872312"/>
                  </a:lnTo>
                  <a:lnTo>
                    <a:pt x="4418876" y="882637"/>
                  </a:lnTo>
                  <a:lnTo>
                    <a:pt x="4420959" y="892975"/>
                  </a:lnTo>
                  <a:lnTo>
                    <a:pt x="4426648" y="901407"/>
                  </a:lnTo>
                  <a:lnTo>
                    <a:pt x="4435081" y="907097"/>
                  </a:lnTo>
                  <a:lnTo>
                    <a:pt x="4445419" y="909180"/>
                  </a:lnTo>
                  <a:lnTo>
                    <a:pt x="4455744" y="907097"/>
                  </a:lnTo>
                  <a:lnTo>
                    <a:pt x="4464189" y="901407"/>
                  </a:lnTo>
                  <a:lnTo>
                    <a:pt x="4469879" y="892975"/>
                  </a:lnTo>
                  <a:lnTo>
                    <a:pt x="4471962" y="882637"/>
                  </a:lnTo>
                  <a:close/>
                </a:path>
                <a:path w="4953634" h="3011804">
                  <a:moveTo>
                    <a:pt x="4471962" y="670128"/>
                  </a:moveTo>
                  <a:lnTo>
                    <a:pt x="4469879" y="659790"/>
                  </a:lnTo>
                  <a:lnTo>
                    <a:pt x="4464189" y="651357"/>
                  </a:lnTo>
                  <a:lnTo>
                    <a:pt x="4455744" y="645668"/>
                  </a:lnTo>
                  <a:lnTo>
                    <a:pt x="4445419" y="643585"/>
                  </a:lnTo>
                  <a:lnTo>
                    <a:pt x="4435081" y="645668"/>
                  </a:lnTo>
                  <a:lnTo>
                    <a:pt x="4426648" y="651357"/>
                  </a:lnTo>
                  <a:lnTo>
                    <a:pt x="4420959" y="659790"/>
                  </a:lnTo>
                  <a:lnTo>
                    <a:pt x="4418876" y="670128"/>
                  </a:lnTo>
                  <a:lnTo>
                    <a:pt x="4420959" y="680453"/>
                  </a:lnTo>
                  <a:lnTo>
                    <a:pt x="4426648" y="688886"/>
                  </a:lnTo>
                  <a:lnTo>
                    <a:pt x="4435081" y="694575"/>
                  </a:lnTo>
                  <a:lnTo>
                    <a:pt x="4445419" y="696671"/>
                  </a:lnTo>
                  <a:lnTo>
                    <a:pt x="4455744" y="694575"/>
                  </a:lnTo>
                  <a:lnTo>
                    <a:pt x="4464189" y="688886"/>
                  </a:lnTo>
                  <a:lnTo>
                    <a:pt x="4469879" y="680453"/>
                  </a:lnTo>
                  <a:lnTo>
                    <a:pt x="4471962" y="670128"/>
                  </a:lnTo>
                  <a:close/>
                </a:path>
                <a:path w="4953634" h="3011804">
                  <a:moveTo>
                    <a:pt x="4471962" y="457606"/>
                  </a:moveTo>
                  <a:lnTo>
                    <a:pt x="4469866" y="447281"/>
                  </a:lnTo>
                  <a:lnTo>
                    <a:pt x="4464177" y="438848"/>
                  </a:lnTo>
                  <a:lnTo>
                    <a:pt x="4455744" y="433158"/>
                  </a:lnTo>
                  <a:lnTo>
                    <a:pt x="4445419" y="431063"/>
                  </a:lnTo>
                  <a:lnTo>
                    <a:pt x="4435081" y="433158"/>
                  </a:lnTo>
                  <a:lnTo>
                    <a:pt x="4426648" y="438848"/>
                  </a:lnTo>
                  <a:lnTo>
                    <a:pt x="4420959" y="447281"/>
                  </a:lnTo>
                  <a:lnTo>
                    <a:pt x="4418876" y="457606"/>
                  </a:lnTo>
                  <a:lnTo>
                    <a:pt x="4420959" y="467944"/>
                  </a:lnTo>
                  <a:lnTo>
                    <a:pt x="4426648" y="476377"/>
                  </a:lnTo>
                  <a:lnTo>
                    <a:pt x="4435081" y="482066"/>
                  </a:lnTo>
                  <a:lnTo>
                    <a:pt x="4445419" y="484149"/>
                  </a:lnTo>
                  <a:lnTo>
                    <a:pt x="4455744" y="482066"/>
                  </a:lnTo>
                  <a:lnTo>
                    <a:pt x="4464177" y="476377"/>
                  </a:lnTo>
                  <a:lnTo>
                    <a:pt x="4469866" y="467944"/>
                  </a:lnTo>
                  <a:lnTo>
                    <a:pt x="4471962" y="457606"/>
                  </a:lnTo>
                  <a:close/>
                </a:path>
                <a:path w="4953634" h="3011804">
                  <a:moveTo>
                    <a:pt x="4471962" y="245097"/>
                  </a:moveTo>
                  <a:lnTo>
                    <a:pt x="4469866" y="234772"/>
                  </a:lnTo>
                  <a:lnTo>
                    <a:pt x="4464177" y="226326"/>
                  </a:lnTo>
                  <a:lnTo>
                    <a:pt x="4455744" y="220637"/>
                  </a:lnTo>
                  <a:lnTo>
                    <a:pt x="4445419" y="218554"/>
                  </a:lnTo>
                  <a:lnTo>
                    <a:pt x="4435081" y="220637"/>
                  </a:lnTo>
                  <a:lnTo>
                    <a:pt x="4426648" y="226326"/>
                  </a:lnTo>
                  <a:lnTo>
                    <a:pt x="4420959" y="234772"/>
                  </a:lnTo>
                  <a:lnTo>
                    <a:pt x="4418876" y="245097"/>
                  </a:lnTo>
                  <a:lnTo>
                    <a:pt x="4420959" y="255422"/>
                  </a:lnTo>
                  <a:lnTo>
                    <a:pt x="4426648" y="263867"/>
                  </a:lnTo>
                  <a:lnTo>
                    <a:pt x="4435081" y="269557"/>
                  </a:lnTo>
                  <a:lnTo>
                    <a:pt x="4445419" y="271640"/>
                  </a:lnTo>
                  <a:lnTo>
                    <a:pt x="4455744" y="269557"/>
                  </a:lnTo>
                  <a:lnTo>
                    <a:pt x="4464177" y="263867"/>
                  </a:lnTo>
                  <a:lnTo>
                    <a:pt x="4469866" y="255422"/>
                  </a:lnTo>
                  <a:lnTo>
                    <a:pt x="4471962" y="245097"/>
                  </a:lnTo>
                  <a:close/>
                </a:path>
                <a:path w="4953634" h="3011804">
                  <a:moveTo>
                    <a:pt x="4471962" y="26543"/>
                  </a:moveTo>
                  <a:lnTo>
                    <a:pt x="4469866" y="16217"/>
                  </a:lnTo>
                  <a:lnTo>
                    <a:pt x="4464177" y="7785"/>
                  </a:lnTo>
                  <a:lnTo>
                    <a:pt x="4455744" y="2095"/>
                  </a:lnTo>
                  <a:lnTo>
                    <a:pt x="4445419" y="0"/>
                  </a:lnTo>
                  <a:lnTo>
                    <a:pt x="4435081" y="2095"/>
                  </a:lnTo>
                  <a:lnTo>
                    <a:pt x="4426648" y="7785"/>
                  </a:lnTo>
                  <a:lnTo>
                    <a:pt x="4420959" y="16217"/>
                  </a:lnTo>
                  <a:lnTo>
                    <a:pt x="4418876" y="26543"/>
                  </a:lnTo>
                  <a:lnTo>
                    <a:pt x="4420959" y="36880"/>
                  </a:lnTo>
                  <a:lnTo>
                    <a:pt x="4426648" y="45313"/>
                  </a:lnTo>
                  <a:lnTo>
                    <a:pt x="4435081" y="51003"/>
                  </a:lnTo>
                  <a:lnTo>
                    <a:pt x="4445419" y="53086"/>
                  </a:lnTo>
                  <a:lnTo>
                    <a:pt x="4455744" y="51003"/>
                  </a:lnTo>
                  <a:lnTo>
                    <a:pt x="4464177" y="45313"/>
                  </a:lnTo>
                  <a:lnTo>
                    <a:pt x="4469866" y="36880"/>
                  </a:lnTo>
                  <a:lnTo>
                    <a:pt x="4471962" y="26543"/>
                  </a:lnTo>
                  <a:close/>
                </a:path>
                <a:path w="4953634" h="3011804">
                  <a:moveTo>
                    <a:pt x="4684471" y="882637"/>
                  </a:moveTo>
                  <a:lnTo>
                    <a:pt x="4682388" y="872312"/>
                  </a:lnTo>
                  <a:lnTo>
                    <a:pt x="4676699" y="863866"/>
                  </a:lnTo>
                  <a:lnTo>
                    <a:pt x="4668266" y="858177"/>
                  </a:lnTo>
                  <a:lnTo>
                    <a:pt x="4657928" y="856094"/>
                  </a:lnTo>
                  <a:lnTo>
                    <a:pt x="4647603" y="858177"/>
                  </a:lnTo>
                  <a:lnTo>
                    <a:pt x="4639157" y="863866"/>
                  </a:lnTo>
                  <a:lnTo>
                    <a:pt x="4633468" y="872312"/>
                  </a:lnTo>
                  <a:lnTo>
                    <a:pt x="4631385" y="882637"/>
                  </a:lnTo>
                  <a:lnTo>
                    <a:pt x="4633468" y="892975"/>
                  </a:lnTo>
                  <a:lnTo>
                    <a:pt x="4639157" y="901407"/>
                  </a:lnTo>
                  <a:lnTo>
                    <a:pt x="4647603" y="907097"/>
                  </a:lnTo>
                  <a:lnTo>
                    <a:pt x="4657928" y="909180"/>
                  </a:lnTo>
                  <a:lnTo>
                    <a:pt x="4668266" y="907097"/>
                  </a:lnTo>
                  <a:lnTo>
                    <a:pt x="4676699" y="901407"/>
                  </a:lnTo>
                  <a:lnTo>
                    <a:pt x="4682388" y="892975"/>
                  </a:lnTo>
                  <a:lnTo>
                    <a:pt x="4684471" y="882637"/>
                  </a:lnTo>
                  <a:close/>
                </a:path>
                <a:path w="4953634" h="3011804">
                  <a:moveTo>
                    <a:pt x="4684471" y="670128"/>
                  </a:moveTo>
                  <a:lnTo>
                    <a:pt x="4682388" y="659790"/>
                  </a:lnTo>
                  <a:lnTo>
                    <a:pt x="4676699" y="651357"/>
                  </a:lnTo>
                  <a:lnTo>
                    <a:pt x="4668266" y="645668"/>
                  </a:lnTo>
                  <a:lnTo>
                    <a:pt x="4657928" y="643585"/>
                  </a:lnTo>
                  <a:lnTo>
                    <a:pt x="4647603" y="645668"/>
                  </a:lnTo>
                  <a:lnTo>
                    <a:pt x="4639157" y="651357"/>
                  </a:lnTo>
                  <a:lnTo>
                    <a:pt x="4633468" y="659790"/>
                  </a:lnTo>
                  <a:lnTo>
                    <a:pt x="4631385" y="670128"/>
                  </a:lnTo>
                  <a:lnTo>
                    <a:pt x="4633468" y="680453"/>
                  </a:lnTo>
                  <a:lnTo>
                    <a:pt x="4639157" y="688886"/>
                  </a:lnTo>
                  <a:lnTo>
                    <a:pt x="4647603" y="694575"/>
                  </a:lnTo>
                  <a:lnTo>
                    <a:pt x="4657928" y="696671"/>
                  </a:lnTo>
                  <a:lnTo>
                    <a:pt x="4668266" y="694575"/>
                  </a:lnTo>
                  <a:lnTo>
                    <a:pt x="4676699" y="688886"/>
                  </a:lnTo>
                  <a:lnTo>
                    <a:pt x="4682388" y="680453"/>
                  </a:lnTo>
                  <a:lnTo>
                    <a:pt x="4684471" y="670128"/>
                  </a:lnTo>
                  <a:close/>
                </a:path>
                <a:path w="4953634" h="3011804">
                  <a:moveTo>
                    <a:pt x="4684471" y="457606"/>
                  </a:moveTo>
                  <a:lnTo>
                    <a:pt x="4682388" y="447281"/>
                  </a:lnTo>
                  <a:lnTo>
                    <a:pt x="4676699" y="438848"/>
                  </a:lnTo>
                  <a:lnTo>
                    <a:pt x="4668266" y="433158"/>
                  </a:lnTo>
                  <a:lnTo>
                    <a:pt x="4657928" y="431063"/>
                  </a:lnTo>
                  <a:lnTo>
                    <a:pt x="4647603" y="433158"/>
                  </a:lnTo>
                  <a:lnTo>
                    <a:pt x="4639157" y="438848"/>
                  </a:lnTo>
                  <a:lnTo>
                    <a:pt x="4633468" y="447281"/>
                  </a:lnTo>
                  <a:lnTo>
                    <a:pt x="4631385" y="457606"/>
                  </a:lnTo>
                  <a:lnTo>
                    <a:pt x="4633468" y="467944"/>
                  </a:lnTo>
                  <a:lnTo>
                    <a:pt x="4639157" y="476377"/>
                  </a:lnTo>
                  <a:lnTo>
                    <a:pt x="4647603" y="482066"/>
                  </a:lnTo>
                  <a:lnTo>
                    <a:pt x="4657928" y="484149"/>
                  </a:lnTo>
                  <a:lnTo>
                    <a:pt x="4668266" y="482066"/>
                  </a:lnTo>
                  <a:lnTo>
                    <a:pt x="4676699" y="476377"/>
                  </a:lnTo>
                  <a:lnTo>
                    <a:pt x="4682388" y="467944"/>
                  </a:lnTo>
                  <a:lnTo>
                    <a:pt x="4684471" y="457606"/>
                  </a:lnTo>
                  <a:close/>
                </a:path>
                <a:path w="4953634" h="3011804">
                  <a:moveTo>
                    <a:pt x="4684471" y="245097"/>
                  </a:moveTo>
                  <a:lnTo>
                    <a:pt x="4682388" y="234772"/>
                  </a:lnTo>
                  <a:lnTo>
                    <a:pt x="4676699" y="226326"/>
                  </a:lnTo>
                  <a:lnTo>
                    <a:pt x="4668266" y="220637"/>
                  </a:lnTo>
                  <a:lnTo>
                    <a:pt x="4657928" y="218554"/>
                  </a:lnTo>
                  <a:lnTo>
                    <a:pt x="4647603" y="220637"/>
                  </a:lnTo>
                  <a:lnTo>
                    <a:pt x="4639157" y="226326"/>
                  </a:lnTo>
                  <a:lnTo>
                    <a:pt x="4633468" y="234772"/>
                  </a:lnTo>
                  <a:lnTo>
                    <a:pt x="4631385" y="245097"/>
                  </a:lnTo>
                  <a:lnTo>
                    <a:pt x="4633468" y="255422"/>
                  </a:lnTo>
                  <a:lnTo>
                    <a:pt x="4639157" y="263867"/>
                  </a:lnTo>
                  <a:lnTo>
                    <a:pt x="4647603" y="269557"/>
                  </a:lnTo>
                  <a:lnTo>
                    <a:pt x="4657928" y="271640"/>
                  </a:lnTo>
                  <a:lnTo>
                    <a:pt x="4668266" y="269557"/>
                  </a:lnTo>
                  <a:lnTo>
                    <a:pt x="4676699" y="263867"/>
                  </a:lnTo>
                  <a:lnTo>
                    <a:pt x="4682388" y="255422"/>
                  </a:lnTo>
                  <a:lnTo>
                    <a:pt x="4684471" y="245097"/>
                  </a:lnTo>
                  <a:close/>
                </a:path>
                <a:path w="4953634" h="3011804">
                  <a:moveTo>
                    <a:pt x="4684471" y="26543"/>
                  </a:moveTo>
                  <a:lnTo>
                    <a:pt x="4682388" y="16217"/>
                  </a:lnTo>
                  <a:lnTo>
                    <a:pt x="4676699" y="7772"/>
                  </a:lnTo>
                  <a:lnTo>
                    <a:pt x="4668266" y="2082"/>
                  </a:lnTo>
                  <a:lnTo>
                    <a:pt x="4657928" y="0"/>
                  </a:lnTo>
                  <a:lnTo>
                    <a:pt x="4647603" y="2082"/>
                  </a:lnTo>
                  <a:lnTo>
                    <a:pt x="4639157" y="7772"/>
                  </a:lnTo>
                  <a:lnTo>
                    <a:pt x="4633468" y="16217"/>
                  </a:lnTo>
                  <a:lnTo>
                    <a:pt x="4631385" y="26543"/>
                  </a:lnTo>
                  <a:lnTo>
                    <a:pt x="4633468" y="36880"/>
                  </a:lnTo>
                  <a:lnTo>
                    <a:pt x="4639157" y="45313"/>
                  </a:lnTo>
                  <a:lnTo>
                    <a:pt x="4647603" y="51003"/>
                  </a:lnTo>
                  <a:lnTo>
                    <a:pt x="4657928" y="53086"/>
                  </a:lnTo>
                  <a:lnTo>
                    <a:pt x="4668266" y="51003"/>
                  </a:lnTo>
                  <a:lnTo>
                    <a:pt x="4676699" y="45313"/>
                  </a:lnTo>
                  <a:lnTo>
                    <a:pt x="4682388" y="36880"/>
                  </a:lnTo>
                  <a:lnTo>
                    <a:pt x="4684471" y="26543"/>
                  </a:lnTo>
                  <a:close/>
                </a:path>
                <a:path w="4953634" h="3011804">
                  <a:moveTo>
                    <a:pt x="4953559" y="2779915"/>
                  </a:moveTo>
                  <a:lnTo>
                    <a:pt x="0" y="2779915"/>
                  </a:lnTo>
                  <a:lnTo>
                    <a:pt x="20891" y="2816098"/>
                  </a:lnTo>
                  <a:lnTo>
                    <a:pt x="255739" y="2895689"/>
                  </a:lnTo>
                  <a:lnTo>
                    <a:pt x="962837" y="2975279"/>
                  </a:lnTo>
                  <a:lnTo>
                    <a:pt x="2400439" y="3011462"/>
                  </a:lnTo>
                  <a:lnTo>
                    <a:pt x="3857040" y="3007842"/>
                  </a:lnTo>
                  <a:lnTo>
                    <a:pt x="4608525" y="2982518"/>
                  </a:lnTo>
                  <a:lnTo>
                    <a:pt x="4894250" y="2913773"/>
                  </a:lnTo>
                  <a:lnTo>
                    <a:pt x="4953559" y="2779915"/>
                  </a:lnTo>
                  <a:close/>
                </a:path>
              </a:pathLst>
            </a:custGeom>
            <a:solidFill>
              <a:srgbClr val="8561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15988" y="2103278"/>
              <a:ext cx="4588558" cy="483069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00" y="6742798"/>
              <a:ext cx="12227306" cy="457200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29921" y="163737"/>
            <a:ext cx="9297670" cy="18491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93090">
              <a:lnSpc>
                <a:spcPct val="100000"/>
              </a:lnSpc>
              <a:spcBef>
                <a:spcPts val="110"/>
              </a:spcBef>
              <a:tabLst>
                <a:tab pos="6154420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 dirty="0">
              <a:latin typeface="DIN Pro Light"/>
              <a:cs typeface="DIN Pro Ligh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750" dirty="0">
              <a:latin typeface="DIN Pro Light"/>
              <a:cs typeface="DIN Pro Light"/>
            </a:endParaRPr>
          </a:p>
          <a:p>
            <a:pPr marL="12700" marR="1210310">
              <a:lnSpc>
                <a:spcPct val="100000"/>
              </a:lnSpc>
            </a:pP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ГРАНТЫ</a:t>
            </a:r>
            <a:r>
              <a:rPr sz="2700" b="1" spc="100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50" dirty="0">
                <a:solidFill>
                  <a:srgbClr val="C02241"/>
                </a:solidFill>
                <a:latin typeface="DIN Pro Black"/>
                <a:cs typeface="DIN Pro Black"/>
              </a:rPr>
              <a:t>СОЦИАЛЬНЫМ</a:t>
            </a:r>
            <a:r>
              <a:rPr sz="2700" b="1" spc="114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ПРЕДПРИНИМАТЕЛЯМИ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И</a:t>
            </a:r>
            <a:r>
              <a:rPr sz="2700" b="1" spc="10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МОЛОДЫМ</a:t>
            </a:r>
            <a:r>
              <a:rPr sz="2700" b="1" spc="114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ПРЕДПРИНИМАТЕЛЯМ</a:t>
            </a:r>
            <a:endParaRPr sz="2700" dirty="0">
              <a:latin typeface="DIN Pro Black"/>
              <a:cs typeface="DIN Pro Black"/>
            </a:endParaRPr>
          </a:p>
          <a:p>
            <a:pPr marL="12700">
              <a:lnSpc>
                <a:spcPct val="100000"/>
              </a:lnSpc>
            </a:pP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В</a:t>
            </a:r>
            <a:r>
              <a:rPr sz="2700" spc="9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ВОЗРАСТЕ</a:t>
            </a:r>
            <a:r>
              <a:rPr sz="2700" spc="100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ДО</a:t>
            </a:r>
            <a:r>
              <a:rPr sz="2700" spc="7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25</a:t>
            </a:r>
            <a:r>
              <a:rPr sz="2700" spc="75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dirty="0">
                <a:solidFill>
                  <a:srgbClr val="C02241"/>
                </a:solidFill>
                <a:latin typeface="DIN Pro Regular"/>
                <a:cs typeface="DIN Pro Regular"/>
              </a:rPr>
              <a:t>ЛЕТ</a:t>
            </a:r>
            <a:r>
              <a:rPr sz="2700" spc="100" dirty="0">
                <a:solidFill>
                  <a:srgbClr val="C02241"/>
                </a:solidFill>
                <a:latin typeface="DIN Pro Regular"/>
                <a:cs typeface="DIN Pro Regular"/>
              </a:rPr>
              <a:t> </a:t>
            </a:r>
            <a:r>
              <a:rPr sz="2700" spc="35" dirty="0">
                <a:solidFill>
                  <a:srgbClr val="C02241"/>
                </a:solidFill>
                <a:latin typeface="DIN Pro Regular"/>
                <a:cs typeface="DIN Pro Regular"/>
              </a:rPr>
              <a:t>ВКЛЮЧИТЕЛЬНО</a:t>
            </a:r>
            <a:endParaRPr sz="2700" dirty="0">
              <a:latin typeface="DIN Pro Regular"/>
              <a:cs typeface="DIN Pro Regular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7</a:t>
            </a:fld>
            <a:endParaRPr spc="-25" dirty="0">
              <a:solidFill>
                <a:srgbClr val="F8D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63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002319BB-96A7-4353-99E4-353BF07250E5}"/>
              </a:ext>
            </a:extLst>
          </p:cNvPr>
          <p:cNvGrpSpPr/>
          <p:nvPr/>
        </p:nvGrpSpPr>
        <p:grpSpPr>
          <a:xfrm>
            <a:off x="0" y="150786"/>
            <a:ext cx="12242800" cy="753073"/>
            <a:chOff x="0" y="-6456"/>
            <a:chExt cx="12192000" cy="1219409"/>
          </a:xfrm>
        </p:grpSpPr>
        <p:sp>
          <p:nvSpPr>
            <p:cNvPr id="2" name="Прямоугольник: один усеченный угол 1">
              <a:extLst>
                <a:ext uri="{FF2B5EF4-FFF2-40B4-BE49-F238E27FC236}">
                  <a16:creationId xmlns:a16="http://schemas.microsoft.com/office/drawing/2014/main" id="{E36BB61F-5608-4D9F-B3B1-76B958BC9DE0}"/>
                </a:ext>
              </a:extLst>
            </p:cNvPr>
            <p:cNvSpPr/>
            <p:nvPr/>
          </p:nvSpPr>
          <p:spPr>
            <a:xfrm>
              <a:off x="0" y="-6456"/>
              <a:ext cx="5657850" cy="1219409"/>
            </a:xfrm>
            <a:custGeom>
              <a:avLst/>
              <a:gdLst>
                <a:gd name="connsiteX0" fmla="*/ 0 w 7899400"/>
                <a:gd name="connsiteY0" fmla="*/ 0 h 1193800"/>
                <a:gd name="connsiteX1" fmla="*/ 7302500 w 7899400"/>
                <a:gd name="connsiteY1" fmla="*/ 0 h 1193800"/>
                <a:gd name="connsiteX2" fmla="*/ 7899400 w 7899400"/>
                <a:gd name="connsiteY2" fmla="*/ 596900 h 1193800"/>
                <a:gd name="connsiteX3" fmla="*/ 7899400 w 7899400"/>
                <a:gd name="connsiteY3" fmla="*/ 1193800 h 1193800"/>
                <a:gd name="connsiteX4" fmla="*/ 0 w 7899400"/>
                <a:gd name="connsiteY4" fmla="*/ 1193800 h 1193800"/>
                <a:gd name="connsiteX5" fmla="*/ 0 w 7899400"/>
                <a:gd name="connsiteY5" fmla="*/ 0 h 1193800"/>
                <a:gd name="connsiteX0" fmla="*/ 0 w 8483600"/>
                <a:gd name="connsiteY0" fmla="*/ 0 h 1206500"/>
                <a:gd name="connsiteX1" fmla="*/ 7302500 w 8483600"/>
                <a:gd name="connsiteY1" fmla="*/ 0 h 1206500"/>
                <a:gd name="connsiteX2" fmla="*/ 7899400 w 8483600"/>
                <a:gd name="connsiteY2" fmla="*/ 596900 h 1206500"/>
                <a:gd name="connsiteX3" fmla="*/ 8483600 w 8483600"/>
                <a:gd name="connsiteY3" fmla="*/ 1206500 h 1206500"/>
                <a:gd name="connsiteX4" fmla="*/ 0 w 8483600"/>
                <a:gd name="connsiteY4" fmla="*/ 1193800 h 1206500"/>
                <a:gd name="connsiteX5" fmla="*/ 0 w 8483600"/>
                <a:gd name="connsiteY5" fmla="*/ 0 h 1206500"/>
                <a:gd name="connsiteX0" fmla="*/ 0 w 9752800"/>
                <a:gd name="connsiteY0" fmla="*/ 0 h 1206500"/>
                <a:gd name="connsiteX1" fmla="*/ 7302500 w 9752800"/>
                <a:gd name="connsiteY1" fmla="*/ 0 h 1206500"/>
                <a:gd name="connsiteX2" fmla="*/ 7899400 w 9752800"/>
                <a:gd name="connsiteY2" fmla="*/ 596900 h 1206500"/>
                <a:gd name="connsiteX3" fmla="*/ 9752800 w 9752800"/>
                <a:gd name="connsiteY3" fmla="*/ 1206500 h 1206500"/>
                <a:gd name="connsiteX4" fmla="*/ 0 w 9752800"/>
                <a:gd name="connsiteY4" fmla="*/ 1193800 h 1206500"/>
                <a:gd name="connsiteX5" fmla="*/ 0 w 9752800"/>
                <a:gd name="connsiteY5" fmla="*/ 0 h 1206500"/>
                <a:gd name="connsiteX0" fmla="*/ 0 w 9752800"/>
                <a:gd name="connsiteY0" fmla="*/ 0 h 1206500"/>
                <a:gd name="connsiteX1" fmla="*/ 7302500 w 9752800"/>
                <a:gd name="connsiteY1" fmla="*/ 0 h 1206500"/>
                <a:gd name="connsiteX2" fmla="*/ 8015489 w 9752800"/>
                <a:gd name="connsiteY2" fmla="*/ 571081 h 1206500"/>
                <a:gd name="connsiteX3" fmla="*/ 9752800 w 9752800"/>
                <a:gd name="connsiteY3" fmla="*/ 1206500 h 1206500"/>
                <a:gd name="connsiteX4" fmla="*/ 0 w 9752800"/>
                <a:gd name="connsiteY4" fmla="*/ 1193800 h 1206500"/>
                <a:gd name="connsiteX5" fmla="*/ 0 w 9752800"/>
                <a:gd name="connsiteY5" fmla="*/ 0 h 1206500"/>
                <a:gd name="connsiteX0" fmla="*/ 0 w 9752800"/>
                <a:gd name="connsiteY0" fmla="*/ 0 h 1206500"/>
                <a:gd name="connsiteX1" fmla="*/ 6417401 w 9752800"/>
                <a:gd name="connsiteY1" fmla="*/ 10215 h 1206500"/>
                <a:gd name="connsiteX2" fmla="*/ 8015489 w 9752800"/>
                <a:gd name="connsiteY2" fmla="*/ 571081 h 1206500"/>
                <a:gd name="connsiteX3" fmla="*/ 9752800 w 9752800"/>
                <a:gd name="connsiteY3" fmla="*/ 1206500 h 1206500"/>
                <a:gd name="connsiteX4" fmla="*/ 0 w 9752800"/>
                <a:gd name="connsiteY4" fmla="*/ 1193800 h 1206500"/>
                <a:gd name="connsiteX5" fmla="*/ 0 w 9752800"/>
                <a:gd name="connsiteY5" fmla="*/ 0 h 1206500"/>
                <a:gd name="connsiteX0" fmla="*/ 0 w 9853470"/>
                <a:gd name="connsiteY0" fmla="*/ 0 h 1219410"/>
                <a:gd name="connsiteX1" fmla="*/ 6417401 w 9853470"/>
                <a:gd name="connsiteY1" fmla="*/ 10215 h 1219410"/>
                <a:gd name="connsiteX2" fmla="*/ 8015489 w 9853470"/>
                <a:gd name="connsiteY2" fmla="*/ 571081 h 1219410"/>
                <a:gd name="connsiteX3" fmla="*/ 9853470 w 9853470"/>
                <a:gd name="connsiteY3" fmla="*/ 1219410 h 1219410"/>
                <a:gd name="connsiteX4" fmla="*/ 0 w 9853470"/>
                <a:gd name="connsiteY4" fmla="*/ 1193800 h 1219410"/>
                <a:gd name="connsiteX5" fmla="*/ 0 w 9853470"/>
                <a:gd name="connsiteY5" fmla="*/ 0 h 1219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53470" h="1219410">
                  <a:moveTo>
                    <a:pt x="0" y="0"/>
                  </a:moveTo>
                  <a:lnTo>
                    <a:pt x="6417401" y="10215"/>
                  </a:lnTo>
                  <a:lnTo>
                    <a:pt x="8015489" y="571081"/>
                  </a:lnTo>
                  <a:lnTo>
                    <a:pt x="9853470" y="1219410"/>
                  </a:lnTo>
                  <a:lnTo>
                    <a:pt x="0" y="1193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  <a:alpha val="64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  <a:alpha val="30000"/>
                  </a:schemeClr>
                </a:gs>
              </a:gsLst>
            </a:gradFill>
            <a:effectLst>
              <a:softEdge rad="1270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706E16D7-7D3A-49BF-A39F-0AA8E541726D}"/>
                </a:ext>
              </a:extLst>
            </p:cNvPr>
            <p:cNvSpPr/>
            <p:nvPr/>
          </p:nvSpPr>
          <p:spPr>
            <a:xfrm>
              <a:off x="3506876" y="0"/>
              <a:ext cx="8685124" cy="1211262"/>
            </a:xfrm>
            <a:custGeom>
              <a:avLst/>
              <a:gdLst>
                <a:gd name="connsiteX0" fmla="*/ 0 w 4864100"/>
                <a:gd name="connsiteY0" fmla="*/ 0 h 1206499"/>
                <a:gd name="connsiteX1" fmla="*/ 4864100 w 4864100"/>
                <a:gd name="connsiteY1" fmla="*/ 0 h 1206499"/>
                <a:gd name="connsiteX2" fmla="*/ 4864100 w 4864100"/>
                <a:gd name="connsiteY2" fmla="*/ 1206499 h 1206499"/>
                <a:gd name="connsiteX3" fmla="*/ 0 w 4864100"/>
                <a:gd name="connsiteY3" fmla="*/ 1206499 h 1206499"/>
                <a:gd name="connsiteX4" fmla="*/ 0 w 4864100"/>
                <a:gd name="connsiteY4" fmla="*/ 0 h 1206499"/>
                <a:gd name="connsiteX0" fmla="*/ 0 w 4864100"/>
                <a:gd name="connsiteY0" fmla="*/ 0 h 1225549"/>
                <a:gd name="connsiteX1" fmla="*/ 4864100 w 4864100"/>
                <a:gd name="connsiteY1" fmla="*/ 0 h 1225549"/>
                <a:gd name="connsiteX2" fmla="*/ 4864100 w 4864100"/>
                <a:gd name="connsiteY2" fmla="*/ 1206499 h 1225549"/>
                <a:gd name="connsiteX3" fmla="*/ 871537 w 4864100"/>
                <a:gd name="connsiteY3" fmla="*/ 1225549 h 1225549"/>
                <a:gd name="connsiteX4" fmla="*/ 0 w 4864100"/>
                <a:gd name="connsiteY4" fmla="*/ 0 h 1225549"/>
                <a:gd name="connsiteX0" fmla="*/ 0 w 4864100"/>
                <a:gd name="connsiteY0" fmla="*/ 0 h 1206499"/>
                <a:gd name="connsiteX1" fmla="*/ 4864100 w 4864100"/>
                <a:gd name="connsiteY1" fmla="*/ 0 h 1206499"/>
                <a:gd name="connsiteX2" fmla="*/ 4864100 w 4864100"/>
                <a:gd name="connsiteY2" fmla="*/ 1206499 h 1206499"/>
                <a:gd name="connsiteX3" fmla="*/ 1271587 w 4864100"/>
                <a:gd name="connsiteY3" fmla="*/ 1082674 h 1206499"/>
                <a:gd name="connsiteX4" fmla="*/ 0 w 4864100"/>
                <a:gd name="connsiteY4" fmla="*/ 0 h 1206499"/>
                <a:gd name="connsiteX0" fmla="*/ 0 w 4864100"/>
                <a:gd name="connsiteY0" fmla="*/ 0 h 1211262"/>
                <a:gd name="connsiteX1" fmla="*/ 4864100 w 4864100"/>
                <a:gd name="connsiteY1" fmla="*/ 0 h 1211262"/>
                <a:gd name="connsiteX2" fmla="*/ 4864100 w 4864100"/>
                <a:gd name="connsiteY2" fmla="*/ 1206499 h 1211262"/>
                <a:gd name="connsiteX3" fmla="*/ 1157287 w 4864100"/>
                <a:gd name="connsiteY3" fmla="*/ 1211262 h 1211262"/>
                <a:gd name="connsiteX4" fmla="*/ 0 w 4864100"/>
                <a:gd name="connsiteY4" fmla="*/ 0 h 1211262"/>
                <a:gd name="connsiteX0" fmla="*/ 0 w 4868862"/>
                <a:gd name="connsiteY0" fmla="*/ 14288 h 1211262"/>
                <a:gd name="connsiteX1" fmla="*/ 4868862 w 4868862"/>
                <a:gd name="connsiteY1" fmla="*/ 0 h 1211262"/>
                <a:gd name="connsiteX2" fmla="*/ 4868862 w 4868862"/>
                <a:gd name="connsiteY2" fmla="*/ 1206499 h 1211262"/>
                <a:gd name="connsiteX3" fmla="*/ 1162049 w 4868862"/>
                <a:gd name="connsiteY3" fmla="*/ 1211262 h 1211262"/>
                <a:gd name="connsiteX4" fmla="*/ 0 w 4868862"/>
                <a:gd name="connsiteY4" fmla="*/ 14288 h 1211262"/>
                <a:gd name="connsiteX0" fmla="*/ 0 w 4883149"/>
                <a:gd name="connsiteY0" fmla="*/ 0 h 1211262"/>
                <a:gd name="connsiteX1" fmla="*/ 4883149 w 4883149"/>
                <a:gd name="connsiteY1" fmla="*/ 0 h 1211262"/>
                <a:gd name="connsiteX2" fmla="*/ 4883149 w 4883149"/>
                <a:gd name="connsiteY2" fmla="*/ 1206499 h 1211262"/>
                <a:gd name="connsiteX3" fmla="*/ 1176336 w 4883149"/>
                <a:gd name="connsiteY3" fmla="*/ 1211262 h 1211262"/>
                <a:gd name="connsiteX4" fmla="*/ 0 w 4883149"/>
                <a:gd name="connsiteY4" fmla="*/ 0 h 121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3149" h="1211262">
                  <a:moveTo>
                    <a:pt x="0" y="0"/>
                  </a:moveTo>
                  <a:lnTo>
                    <a:pt x="4883149" y="0"/>
                  </a:lnTo>
                  <a:lnTo>
                    <a:pt x="4883149" y="1206499"/>
                  </a:lnTo>
                  <a:lnTo>
                    <a:pt x="1176336" y="121126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110000"/>
                    <a:satMod val="105000"/>
                    <a:tint val="67000"/>
                    <a:alpha val="77000"/>
                  </a:schemeClr>
                </a:gs>
                <a:gs pos="50000">
                  <a:schemeClr val="accent4">
                    <a:lumMod val="105000"/>
                    <a:satMod val="103000"/>
                    <a:tint val="73000"/>
                    <a:alpha val="73000"/>
                  </a:schemeClr>
                </a:gs>
                <a:gs pos="100000">
                  <a:schemeClr val="accent4">
                    <a:lumMod val="105000"/>
                    <a:satMod val="109000"/>
                    <a:tint val="81000"/>
                  </a:schemeClr>
                </a:gs>
              </a:gsLst>
            </a:gradFill>
            <a:effectLst>
              <a:softEdge rad="12700"/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0FD6CAF-BF3C-46C6-A5BF-679B27987270}"/>
              </a:ext>
            </a:extLst>
          </p:cNvPr>
          <p:cNvSpPr/>
          <p:nvPr/>
        </p:nvSpPr>
        <p:spPr>
          <a:xfrm>
            <a:off x="1947844" y="102452"/>
            <a:ext cx="8541106" cy="772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1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2008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irce Bold" panose="020B0604020202020204" charset="0"/>
              </a:rPr>
              <a:t>Министерство промышленности, торговли и инвестиций</a:t>
            </a:r>
            <a:endParaRPr lang="en-US" sz="2008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Circe Bold" panose="020B0604020202020204" charset="0"/>
            </a:endParaRPr>
          </a:p>
          <a:p>
            <a:pPr algn="ctr"/>
            <a:r>
              <a:rPr lang="ru-RU" sz="2008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Circe Bold" panose="020B0604020202020204" charset="0"/>
              </a:rPr>
              <a:t>Республики Бурятия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1B18F7-179D-4375-830A-A71740EDF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39" y="231062"/>
            <a:ext cx="1232366" cy="51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D1EC028-30DD-436E-AF0B-93D1614AAE74}"/>
              </a:ext>
            </a:extLst>
          </p:cNvPr>
          <p:cNvSpPr txBox="1"/>
          <p:nvPr/>
        </p:nvSpPr>
        <p:spPr>
          <a:xfrm>
            <a:off x="23502" y="2927645"/>
            <a:ext cx="4589623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55221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ГАРАНТИЙНЫЙ ФОНД БУРЯТИИ</a:t>
            </a:r>
          </a:p>
          <a:p>
            <a:pPr algn="ctr"/>
            <a:r>
              <a:rPr lang="ru-RU" dirty="0">
                <a:solidFill>
                  <a:srgbClr val="55221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(Фонд развития промышленности, Служба предоставления гарантий, Центр поддержки предпринимательства, </a:t>
            </a:r>
            <a:r>
              <a:rPr lang="ru-RU" dirty="0">
                <a:solidFill>
                  <a:srgbClr val="55221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Центр инжиниринга,</a:t>
            </a:r>
            <a:r>
              <a:rPr lang="ru-RU" dirty="0">
                <a:solidFill>
                  <a:srgbClr val="55221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Центр экспорта,</a:t>
            </a:r>
            <a:r>
              <a:rPr lang="ru-RU" dirty="0">
                <a:solidFill>
                  <a:srgbClr val="55221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Центр инноваций социальной сферы; Центр народно-художественных промыслов)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268F13-BC29-417A-8568-A741449A7D77}"/>
              </a:ext>
            </a:extLst>
          </p:cNvPr>
          <p:cNvSpPr txBox="1"/>
          <p:nvPr/>
        </p:nvSpPr>
        <p:spPr>
          <a:xfrm>
            <a:off x="1590105" y="879961"/>
            <a:ext cx="9163243" cy="463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10" b="1" dirty="0">
                <a:solidFill>
                  <a:srgbClr val="552211"/>
                </a:solidFill>
                <a:latin typeface="+mj-lt"/>
                <a:ea typeface="Calibri" panose="020F0502020204030204" pitchFamily="34" charset="0"/>
                <a:cs typeface="Circe Bold" panose="020B0604020202020204" charset="0"/>
              </a:rPr>
              <a:t>ИНФРАСТРУКТУРА ПОДДЕРЖКИ ПРЕДПРИНИМАТЕЛЬСТВА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9C77717-22AD-482F-A378-1A707C10B8F0}"/>
              </a:ext>
            </a:extLst>
          </p:cNvPr>
          <p:cNvSpPr txBox="1"/>
          <p:nvPr/>
        </p:nvSpPr>
        <p:spPr>
          <a:xfrm>
            <a:off x="3716002" y="6115669"/>
            <a:ext cx="5115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552211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ПРОМЫШЛЕННЫЙ ПАРК РЕСПУБЛИКИ БУРЯТИЯ</a:t>
            </a:r>
            <a:endParaRPr lang="ru-RU" b="1" dirty="0">
              <a:solidFill>
                <a:srgbClr val="55221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8D588040-8761-4619-A5AE-B0C31605B67D}"/>
              </a:ext>
            </a:extLst>
          </p:cNvPr>
          <p:cNvCxnSpPr/>
          <p:nvPr/>
        </p:nvCxnSpPr>
        <p:spPr>
          <a:xfrm flipH="1">
            <a:off x="2532267" y="1460328"/>
            <a:ext cx="36041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CA111260-AE6B-4012-8F05-2562CA9C8C54}"/>
              </a:ext>
            </a:extLst>
          </p:cNvPr>
          <p:cNvCxnSpPr/>
          <p:nvPr/>
        </p:nvCxnSpPr>
        <p:spPr>
          <a:xfrm>
            <a:off x="6115041" y="1460328"/>
            <a:ext cx="38616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DF939833-6E2D-4EC4-AB86-8641242E78C1}"/>
              </a:ext>
            </a:extLst>
          </p:cNvPr>
          <p:cNvCxnSpPr>
            <a:cxnSpLocks/>
          </p:cNvCxnSpPr>
          <p:nvPr/>
        </p:nvCxnSpPr>
        <p:spPr>
          <a:xfrm>
            <a:off x="2532266" y="1460328"/>
            <a:ext cx="0" cy="2434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id="{0865CF0C-58E3-4124-AB67-17FBDBCEB4AC}"/>
              </a:ext>
            </a:extLst>
          </p:cNvPr>
          <p:cNvCxnSpPr>
            <a:cxnSpLocks/>
          </p:cNvCxnSpPr>
          <p:nvPr/>
        </p:nvCxnSpPr>
        <p:spPr>
          <a:xfrm>
            <a:off x="9976672" y="1460328"/>
            <a:ext cx="0" cy="2434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145E8A68-40C7-4069-B8F9-0F607BC756DA}"/>
              </a:ext>
            </a:extLst>
          </p:cNvPr>
          <p:cNvSpPr txBox="1"/>
          <p:nvPr/>
        </p:nvSpPr>
        <p:spPr>
          <a:xfrm>
            <a:off x="7686313" y="3627843"/>
            <a:ext cx="42213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552211"/>
                </a:solidFill>
                <a:latin typeface="+mj-lt"/>
                <a:ea typeface="Calibri" panose="020F0502020204030204" pitchFamily="34" charset="0"/>
                <a:cs typeface="Circe Bold" panose="020B0604020202020204" charset="0"/>
              </a:rPr>
              <a:t>МИКРОКРЕДИТНАЯ КОМПАНИЯ</a:t>
            </a:r>
          </a:p>
          <a:p>
            <a:pPr algn="ctr"/>
            <a:r>
              <a:rPr lang="ru-RU" b="1" dirty="0">
                <a:solidFill>
                  <a:srgbClr val="552211"/>
                </a:solidFill>
                <a:latin typeface="+mj-lt"/>
                <a:ea typeface="Calibri" panose="020F0502020204030204" pitchFamily="34" charset="0"/>
                <a:cs typeface="Circe Bold" panose="020B0604020202020204" charset="0"/>
              </a:rPr>
              <a:t>«ФОНД ПОДДЕРЖКИ МАЛОГО ПРЕДПРИНИМАТЕЛЬСТВА</a:t>
            </a:r>
          </a:p>
          <a:p>
            <a:pPr algn="ctr"/>
            <a:r>
              <a:rPr lang="ru-RU" b="1" dirty="0">
                <a:solidFill>
                  <a:srgbClr val="552211"/>
                </a:solidFill>
                <a:latin typeface="+mj-lt"/>
                <a:ea typeface="Calibri" panose="020F0502020204030204" pitchFamily="34" charset="0"/>
                <a:cs typeface="Circe Bold" panose="020B0604020202020204" charset="0"/>
              </a:rPr>
              <a:t>РЕСПУБЛИКИ БУРЯТИЯ»</a:t>
            </a:r>
          </a:p>
        </p:txBody>
      </p:sp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id="{B373926A-F400-E527-F46E-AF3E67491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EDD298-DDE3-4BE4-A973-F2321B0643A7}" type="slidenum">
              <a:rPr lang="ru-RU" smtClean="0"/>
              <a:pPr/>
              <a:t>8</a:t>
            </a:fld>
            <a:endParaRPr lang="ru-RU"/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99ECA745-760B-630D-CB15-3B6D5B9AAD81}"/>
              </a:ext>
            </a:extLst>
          </p:cNvPr>
          <p:cNvCxnSpPr>
            <a:cxnSpLocks/>
          </p:cNvCxnSpPr>
          <p:nvPr/>
        </p:nvCxnSpPr>
        <p:spPr>
          <a:xfrm>
            <a:off x="6273800" y="1460328"/>
            <a:ext cx="0" cy="33678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86F0D40-F858-675E-5117-231077D905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224" y="1715092"/>
            <a:ext cx="1616896" cy="1616896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F717813A-F07A-B8DF-C94E-DA0BA98C23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653" y="4828172"/>
            <a:ext cx="1124293" cy="1287497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AB2FA2A3-1D80-BF92-81F7-D5A510446E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020" y="1728300"/>
            <a:ext cx="2473981" cy="118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445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01603" y="1601990"/>
            <a:ext cx="2912745" cy="549275"/>
          </a:xfrm>
          <a:custGeom>
            <a:avLst/>
            <a:gdLst/>
            <a:ahLst/>
            <a:cxnLst/>
            <a:rect l="l" t="t" r="r" b="b"/>
            <a:pathLst>
              <a:path w="2912745" h="549275">
                <a:moveTo>
                  <a:pt x="2912402" y="0"/>
                </a:moveTo>
                <a:lnTo>
                  <a:pt x="0" y="0"/>
                </a:lnTo>
                <a:lnTo>
                  <a:pt x="0" y="549008"/>
                </a:lnTo>
                <a:lnTo>
                  <a:pt x="2912402" y="549008"/>
                </a:lnTo>
                <a:lnTo>
                  <a:pt x="2912402" y="0"/>
                </a:lnTo>
                <a:close/>
              </a:path>
            </a:pathLst>
          </a:custGeom>
          <a:solidFill>
            <a:srgbClr val="00B8A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57200" y="1601990"/>
            <a:ext cx="4043045" cy="549275"/>
          </a:xfrm>
          <a:prstGeom prst="rect">
            <a:avLst/>
          </a:prstGeom>
          <a:solidFill>
            <a:srgbClr val="F99E41"/>
          </a:solidFill>
        </p:spPr>
        <p:txBody>
          <a:bodyPr vert="horz" wrap="square" lIns="0" tIns="9588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755"/>
              </a:spcBef>
            </a:pPr>
            <a:r>
              <a:rPr sz="1800" b="1" spc="-10" dirty="0">
                <a:solidFill>
                  <a:srgbClr val="FFFFFF"/>
                </a:solidFill>
                <a:latin typeface="DIN Pro Bold"/>
                <a:cs typeface="DIN Pro Bold"/>
              </a:rPr>
              <a:t>СУБСИДИИ:</a:t>
            </a:r>
            <a:endParaRPr sz="1800">
              <a:latin typeface="DIN Pro Bold"/>
              <a:cs typeface="DIN Pro Bol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1900" y="1986500"/>
            <a:ext cx="4135754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-15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поддержка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отрасли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животноводства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6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1299" y="2570700"/>
            <a:ext cx="177609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рыбного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хозяйства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1900" y="2602499"/>
            <a:ext cx="403288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-15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поддержка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отрасли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растениеводства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1900" y="2964500"/>
            <a:ext cx="422529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техническая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технологическая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модер-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1299" y="3548700"/>
            <a:ext cx="124333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низация 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АПК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1299" y="4164700"/>
            <a:ext cx="394462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дущих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деятельность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сельской</a:t>
            </a:r>
            <a:r>
              <a:rPr sz="1600" spc="-2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местности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1900" y="4196499"/>
            <a:ext cx="388747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обеспечение</a:t>
            </a:r>
            <a:r>
              <a:rPr sz="1600" spc="-5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трудовыми</a:t>
            </a:r>
            <a:r>
              <a:rPr sz="1600" spc="-4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ресурсами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1900" y="4558500"/>
            <a:ext cx="409575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baseline="-7936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улучшение</a:t>
            </a:r>
            <a:r>
              <a:rPr sz="1600" spc="-1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материально-технической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49616" y="1739459"/>
            <a:ext cx="10191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FFFFFF"/>
                </a:solidFill>
                <a:latin typeface="DIN Pro Bold"/>
                <a:cs typeface="DIN Pro Bold"/>
              </a:rPr>
              <a:t>ГРАНТЫ:</a:t>
            </a:r>
            <a:endParaRPr sz="1800">
              <a:latin typeface="DIN Pro Bold"/>
              <a:cs typeface="DIN Pro 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663499" y="1942659"/>
            <a:ext cx="196913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-15" baseline="-7936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«Агростартап»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63499" y="2304658"/>
            <a:ext cx="243141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baseline="-7936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развитие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семейных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832899" y="2878699"/>
            <a:ext cx="230314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животноводческих</a:t>
            </a:r>
            <a:r>
              <a:rPr sz="1600" spc="5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ферм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663499" y="2910498"/>
            <a:ext cx="258000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baseline="-7936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развитие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материаль-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32899" y="3484540"/>
            <a:ext cx="254063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но-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технической</a:t>
            </a:r>
            <a:r>
              <a:rPr sz="1600" spc="-3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базы</a:t>
            </a:r>
            <a:r>
              <a:rPr sz="1600" spc="-3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20" dirty="0">
                <a:solidFill>
                  <a:srgbClr val="231F20"/>
                </a:solidFill>
                <a:latin typeface="DIN Pro Regular"/>
                <a:cs typeface="DIN Pro Regular"/>
              </a:rPr>
              <a:t>СПоК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1900" y="3592539"/>
            <a:ext cx="624078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baseline="-6613" dirty="0">
                <a:solidFill>
                  <a:srgbClr val="F79225"/>
                </a:solidFill>
                <a:latin typeface="Webdings"/>
                <a:cs typeface="Webdings"/>
              </a:rPr>
              <a:t></a:t>
            </a:r>
            <a:r>
              <a:rPr sz="2400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возмещение</a:t>
            </a:r>
            <a:r>
              <a:rPr sz="2400" spc="-44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400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части</a:t>
            </a:r>
            <a:r>
              <a:rPr sz="2400" spc="-44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400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затрат</a:t>
            </a:r>
            <a:r>
              <a:rPr sz="2400" spc="-44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400" spc="-15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КФХ</a:t>
            </a:r>
            <a:r>
              <a:rPr sz="2400" spc="-44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400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2400" spc="-37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400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ИП,</a:t>
            </a:r>
            <a:r>
              <a:rPr sz="2400" spc="-44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2400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ве-</a:t>
            </a:r>
            <a:r>
              <a:rPr sz="2400" spc="465" baseline="3472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4200" spc="-10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2400" spc="-15" baseline="20833" dirty="0">
                <a:solidFill>
                  <a:srgbClr val="231F20"/>
                </a:solidFill>
                <a:latin typeface="DIN Pro Regular"/>
                <a:cs typeface="DIN Pro Regular"/>
              </a:rPr>
              <a:t>«Агротуризм»</a:t>
            </a:r>
            <a:endParaRPr sz="2400" baseline="20833">
              <a:latin typeface="DIN Pro Regular"/>
              <a:cs typeface="DIN Pro Regular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663499" y="3878338"/>
            <a:ext cx="209296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-15" baseline="-7936" dirty="0">
                <a:solidFill>
                  <a:srgbClr val="00B8AA"/>
                </a:solidFill>
                <a:latin typeface="Webdings"/>
                <a:cs typeface="Webdings"/>
              </a:rPr>
              <a:t>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«Агропрогресс»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57200" y="5489994"/>
            <a:ext cx="7049134" cy="1098550"/>
          </a:xfrm>
          <a:custGeom>
            <a:avLst/>
            <a:gdLst/>
            <a:ahLst/>
            <a:cxnLst/>
            <a:rect l="l" t="t" r="r" b="b"/>
            <a:pathLst>
              <a:path w="7049134" h="1098550">
                <a:moveTo>
                  <a:pt x="7048804" y="0"/>
                </a:moveTo>
                <a:lnTo>
                  <a:pt x="0" y="0"/>
                </a:lnTo>
                <a:lnTo>
                  <a:pt x="0" y="1098003"/>
                </a:lnTo>
                <a:lnTo>
                  <a:pt x="7048804" y="1098003"/>
                </a:lnTo>
                <a:lnTo>
                  <a:pt x="7048804" y="0"/>
                </a:lnTo>
                <a:close/>
              </a:path>
            </a:pathLst>
          </a:custGeom>
          <a:solidFill>
            <a:srgbClr val="D41A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91299" y="5002465"/>
            <a:ext cx="3485515" cy="793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0" marR="5080" indent="-108585">
              <a:lnSpc>
                <a:spcPct val="1575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базы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СПоК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и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др.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(29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231F20"/>
                </a:solidFill>
                <a:latin typeface="DIN Pro Regular"/>
                <a:cs typeface="DIN Pro Regular"/>
              </a:rPr>
              <a:t>видов</a:t>
            </a:r>
            <a:r>
              <a:rPr sz="1600" spc="-5" dirty="0">
                <a:solidFill>
                  <a:srgbClr val="231F20"/>
                </a:solidFill>
                <a:latin typeface="DIN Pro Regular"/>
                <a:cs typeface="DIN Pro Regular"/>
              </a:rPr>
              <a:t> </a:t>
            </a:r>
            <a:r>
              <a:rPr sz="1600" spc="-10" dirty="0">
                <a:solidFill>
                  <a:srgbClr val="231F20"/>
                </a:solidFill>
                <a:latin typeface="DIN Pro Regular"/>
                <a:cs typeface="DIN Pro Regular"/>
              </a:rPr>
              <a:t>субсидий) </a:t>
            </a:r>
            <a:r>
              <a:rPr sz="1600" dirty="0">
                <a:solidFill>
                  <a:srgbClr val="FFFFFF"/>
                </a:solidFill>
                <a:latin typeface="DIN Pro Regular"/>
                <a:cs typeface="DIN Pro Regular"/>
              </a:rPr>
              <a:t>Объем</a:t>
            </a:r>
            <a:r>
              <a:rPr sz="1600" spc="-20" dirty="0">
                <a:solidFill>
                  <a:srgbClr val="FFFFFF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FFFFFF"/>
                </a:solidFill>
                <a:latin typeface="DIN Pro Regular"/>
                <a:cs typeface="DIN Pro Regular"/>
              </a:rPr>
              <a:t>финансирования</a:t>
            </a:r>
            <a:r>
              <a:rPr sz="1600" spc="-5" dirty="0">
                <a:solidFill>
                  <a:srgbClr val="FFFFFF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FFFFFF"/>
                </a:solidFill>
                <a:latin typeface="DIN Pro Regular"/>
                <a:cs typeface="DIN Pro Regular"/>
              </a:rPr>
              <a:t>в</a:t>
            </a:r>
            <a:r>
              <a:rPr sz="1600" spc="-10" dirty="0">
                <a:solidFill>
                  <a:srgbClr val="FFFFFF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FFFFFF"/>
                </a:solidFill>
                <a:latin typeface="DIN Pro Regular"/>
                <a:cs typeface="DIN Pro Regular"/>
              </a:rPr>
              <a:t>2024</a:t>
            </a:r>
            <a:r>
              <a:rPr sz="1600" spc="-5" dirty="0">
                <a:solidFill>
                  <a:srgbClr val="FFFFFF"/>
                </a:solidFill>
                <a:latin typeface="DIN Pro Regular"/>
                <a:cs typeface="DIN Pro Regular"/>
              </a:rPr>
              <a:t> </a:t>
            </a:r>
            <a:r>
              <a:rPr sz="1600" spc="-40" dirty="0">
                <a:solidFill>
                  <a:srgbClr val="FFFFFF"/>
                </a:solidFill>
                <a:latin typeface="DIN Pro Regular"/>
                <a:cs typeface="DIN Pro Regular"/>
              </a:rPr>
              <a:t>году:</a:t>
            </a:r>
            <a:endParaRPr sz="1600">
              <a:latin typeface="DIN Pro Regular"/>
              <a:cs typeface="DIN Pro Regular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99300" y="5742674"/>
            <a:ext cx="273304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86409" algn="l"/>
              </a:tabLst>
            </a:pPr>
            <a:r>
              <a:rPr sz="4800" b="1" spc="-50" dirty="0">
                <a:solidFill>
                  <a:srgbClr val="FFFFFF"/>
                </a:solidFill>
                <a:latin typeface="DIN Pro Black"/>
                <a:cs typeface="DIN Pro Black"/>
              </a:rPr>
              <a:t>1</a:t>
            </a:r>
            <a:r>
              <a:rPr sz="4800" b="1" dirty="0">
                <a:solidFill>
                  <a:srgbClr val="FFFFFF"/>
                </a:solidFill>
                <a:latin typeface="DIN Pro Black"/>
                <a:cs typeface="DIN Pro Black"/>
              </a:rPr>
              <a:t>	077</a:t>
            </a:r>
            <a:r>
              <a:rPr sz="2400" b="1" dirty="0">
                <a:solidFill>
                  <a:srgbClr val="FFFFFF"/>
                </a:solidFill>
                <a:latin typeface="DIN Pro Black"/>
                <a:cs typeface="DIN Pro Black"/>
              </a:rPr>
              <a:t>млн</a:t>
            </a:r>
            <a:r>
              <a:rPr sz="2400" b="1" spc="-5" dirty="0">
                <a:solidFill>
                  <a:srgbClr val="FFFFFF"/>
                </a:solidFill>
                <a:latin typeface="DIN Pro Black"/>
                <a:cs typeface="DIN Pro Black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DIN Pro Black"/>
                <a:cs typeface="DIN Pro Black"/>
              </a:rPr>
              <a:t>руб.</a:t>
            </a:r>
            <a:endParaRPr sz="2400">
              <a:latin typeface="DIN Pro Black"/>
              <a:cs typeface="DIN Pro Blac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43300" y="5967774"/>
            <a:ext cx="16637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DIN Pro Regular"/>
                <a:cs typeface="DIN Pro Regular"/>
              </a:rPr>
              <a:t>ФБ</a:t>
            </a:r>
            <a:r>
              <a:rPr sz="1600" spc="-5" dirty="0">
                <a:solidFill>
                  <a:srgbClr val="FFFFFF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FFFFFF"/>
                </a:solidFill>
                <a:latin typeface="DIN Pro Regular"/>
                <a:cs typeface="DIN Pro Regular"/>
              </a:rPr>
              <a:t>– 575</a:t>
            </a:r>
            <a:r>
              <a:rPr sz="1600" spc="-5" dirty="0">
                <a:solidFill>
                  <a:srgbClr val="FFFFFF"/>
                </a:solidFill>
                <a:latin typeface="DIN Pro Regular"/>
                <a:cs typeface="DIN Pro Regular"/>
              </a:rPr>
              <a:t> </a:t>
            </a:r>
            <a:r>
              <a:rPr sz="1600" dirty="0">
                <a:solidFill>
                  <a:srgbClr val="FFFFFF"/>
                </a:solidFill>
                <a:latin typeface="DIN Pro Regular"/>
                <a:cs typeface="DIN Pro Regular"/>
              </a:rPr>
              <a:t>млн </a:t>
            </a:r>
            <a:r>
              <a:rPr sz="1600" spc="-20" dirty="0">
                <a:solidFill>
                  <a:srgbClr val="FFFFFF"/>
                </a:solidFill>
                <a:latin typeface="DIN Pro Regular"/>
                <a:cs typeface="DIN Pro Regular"/>
              </a:rPr>
              <a:t>руб. </a:t>
            </a:r>
            <a:r>
              <a:rPr sz="1600" dirty="0">
                <a:solidFill>
                  <a:srgbClr val="FFFFFF"/>
                </a:solidFill>
                <a:latin typeface="DIN Pro Regular"/>
                <a:cs typeface="DIN Pro Regular"/>
              </a:rPr>
              <a:t>РБ – 502 млн </a:t>
            </a:r>
            <a:r>
              <a:rPr sz="1600" spc="-20" dirty="0">
                <a:solidFill>
                  <a:srgbClr val="FFFFFF"/>
                </a:solidFill>
                <a:latin typeface="DIN Pro Regular"/>
                <a:cs typeface="DIN Pro Regular"/>
              </a:rPr>
              <a:t>руб.</a:t>
            </a:r>
            <a:endParaRPr sz="1600">
              <a:latin typeface="DIN Pro Regular"/>
              <a:cs typeface="DIN Pro Regular"/>
            </a:endParaRPr>
          </a:p>
        </p:txBody>
      </p:sp>
      <p:pic>
        <p:nvPicPr>
          <p:cNvPr id="24" name="object 2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00" y="523849"/>
            <a:ext cx="12227306" cy="74942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12700" y="857138"/>
            <a:ext cx="12227560" cy="6343015"/>
            <a:chOff x="12700" y="857138"/>
            <a:chExt cx="12227560" cy="6343015"/>
          </a:xfrm>
        </p:grpSpPr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29179" y="857138"/>
              <a:ext cx="7010827" cy="585302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700" y="6742798"/>
              <a:ext cx="12227306" cy="457200"/>
            </a:xfrm>
            <a:prstGeom prst="rect">
              <a:avLst/>
            </a:prstGeom>
          </p:spPr>
        </p:pic>
      </p:grpSp>
      <p:sp>
        <p:nvSpPr>
          <p:cNvPr id="28" name="object 28"/>
          <p:cNvSpPr txBox="1"/>
          <p:nvPr/>
        </p:nvSpPr>
        <p:spPr>
          <a:xfrm>
            <a:off x="447921" y="-6282"/>
            <a:ext cx="9279890" cy="1553210"/>
          </a:xfrm>
          <a:prstGeom prst="rect">
            <a:avLst/>
          </a:prstGeom>
        </p:spPr>
        <p:txBody>
          <a:bodyPr vert="horz" wrap="square" lIns="0" tIns="184150" rIns="0" bIns="0" rtlCol="0">
            <a:spAutoFit/>
          </a:bodyPr>
          <a:lstStyle/>
          <a:p>
            <a:pPr marL="575310">
              <a:lnSpc>
                <a:spcPct val="100000"/>
              </a:lnSpc>
              <a:spcBef>
                <a:spcPts val="1450"/>
              </a:spcBef>
              <a:tabLst>
                <a:tab pos="6136005" algn="l"/>
              </a:tabLst>
            </a:pP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ГОСУДАРСТВЕННАЯ</a:t>
            </a:r>
            <a:r>
              <a:rPr sz="2000" b="0" spc="35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ПОДДЕРЖКА</a:t>
            </a:r>
            <a:r>
              <a:rPr sz="2000" b="0" spc="36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БИЗНЕСА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	В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dirty="0">
                <a:solidFill>
                  <a:srgbClr val="592E10"/>
                </a:solidFill>
                <a:latin typeface="DIN Pro Light"/>
                <a:cs typeface="DIN Pro Light"/>
              </a:rPr>
              <a:t>РЕСПУБЛИКЕ</a:t>
            </a:r>
            <a:r>
              <a:rPr sz="2000" b="0" spc="195" dirty="0">
                <a:solidFill>
                  <a:srgbClr val="592E10"/>
                </a:solidFill>
                <a:latin typeface="DIN Pro Light"/>
                <a:cs typeface="DIN Pro Light"/>
              </a:rPr>
              <a:t> </a:t>
            </a:r>
            <a:r>
              <a:rPr sz="2000" b="0" spc="-10" dirty="0">
                <a:solidFill>
                  <a:srgbClr val="592E10"/>
                </a:solidFill>
                <a:latin typeface="DIN Pro Light"/>
                <a:cs typeface="DIN Pro Light"/>
              </a:rPr>
              <a:t>БУРЯТИЯ</a:t>
            </a:r>
            <a:endParaRPr sz="2000">
              <a:latin typeface="DIN Pro Light"/>
              <a:cs typeface="DIN Pro Light"/>
            </a:endParaRPr>
          </a:p>
          <a:p>
            <a:pPr marL="12700" marR="2999740">
              <a:lnSpc>
                <a:spcPct val="100000"/>
              </a:lnSpc>
              <a:spcBef>
                <a:spcPts val="1800"/>
              </a:spcBef>
            </a:pPr>
            <a:r>
              <a:rPr sz="2700" b="1" dirty="0">
                <a:solidFill>
                  <a:srgbClr val="C02241"/>
                </a:solidFill>
                <a:latin typeface="DIN Pro Black"/>
                <a:cs typeface="DIN Pro Black"/>
              </a:rPr>
              <a:t>ГОСУДАРСТВЕННАЯ</a:t>
            </a:r>
            <a:r>
              <a:rPr sz="2700" b="1" spc="52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ПОДДЕРЖКА </a:t>
            </a:r>
            <a:r>
              <a:rPr sz="2700" b="1" spc="45" dirty="0">
                <a:solidFill>
                  <a:srgbClr val="C02241"/>
                </a:solidFill>
                <a:latin typeface="DIN Pro Black"/>
                <a:cs typeface="DIN Pro Black"/>
              </a:rPr>
              <a:t>АГРОПРОМЫШЛЕННОГО</a:t>
            </a:r>
            <a:r>
              <a:rPr sz="2700" b="1" spc="75" dirty="0">
                <a:solidFill>
                  <a:srgbClr val="C02241"/>
                </a:solidFill>
                <a:latin typeface="DIN Pro Black"/>
                <a:cs typeface="DIN Pro Black"/>
              </a:rPr>
              <a:t> </a:t>
            </a:r>
            <a:r>
              <a:rPr sz="2700" b="1" spc="-10" dirty="0">
                <a:solidFill>
                  <a:srgbClr val="C02241"/>
                </a:solidFill>
                <a:latin typeface="DIN Pro Black"/>
                <a:cs typeface="DIN Pro Black"/>
              </a:rPr>
              <a:t>КОМПЛЕКСА</a:t>
            </a:r>
            <a:endParaRPr sz="2700">
              <a:latin typeface="DIN Pro Black"/>
              <a:cs typeface="DIN Pro Black"/>
            </a:endParaRPr>
          </a:p>
        </p:txBody>
      </p:sp>
      <p:pic>
        <p:nvPicPr>
          <p:cNvPr id="29" name="object 2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1998" y="162598"/>
            <a:ext cx="344782" cy="420890"/>
          </a:xfrm>
          <a:prstGeom prst="rect">
            <a:avLst/>
          </a:prstGeom>
        </p:spPr>
      </p:pic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5"/>
              </a:spcBef>
            </a:pPr>
            <a:r>
              <a:rPr dirty="0"/>
              <a:t>| </a:t>
            </a:r>
            <a:fld id="{81D60167-4931-47E6-BA6A-407CBD079E47}" type="slidenum">
              <a:rPr spc="-25" dirty="0">
                <a:solidFill>
                  <a:srgbClr val="F8D0A8"/>
                </a:solidFill>
              </a:rPr>
              <a:t>9</a:t>
            </a:fld>
            <a:endParaRPr spc="-25" dirty="0">
              <a:solidFill>
                <a:srgbClr val="F8D0A8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1050</TotalTime>
  <Words>1554</Words>
  <Application>Microsoft Office PowerPoint</Application>
  <PresentationFormat>Произвольный</PresentationFormat>
  <Paragraphs>213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DIN Pro Light</vt:lpstr>
      <vt:lpstr>DIN Pro Regular</vt:lpstr>
      <vt:lpstr>Century Gothic</vt:lpstr>
      <vt:lpstr>Wingdings 3</vt:lpstr>
      <vt:lpstr>Arial</vt:lpstr>
      <vt:lpstr>Times New Roman</vt:lpstr>
      <vt:lpstr>Calibri</vt:lpstr>
      <vt:lpstr>Circe</vt:lpstr>
      <vt:lpstr>DIN Pro Black</vt:lpstr>
      <vt:lpstr>Webdings</vt:lpstr>
      <vt:lpstr>DIN Pro Bold</vt:lpstr>
      <vt:lpstr>Office Theme</vt:lpstr>
      <vt:lpstr>ГОСУДАРСТВЕННАЯ ПОДДЕРЖКА МСП</vt:lpstr>
      <vt:lpstr>СУБСИДИИ НА ВОЗМЕЩЕНИЕ ЧАСТИ ЗАТРАТ НА ПРИОБРЕТЕНИЕ ОБОРУДОВАНИЯ</vt:lpstr>
      <vt:lpstr>СУБСИДИИ НА ВОЗМЕЩЕНИЕ ЧАСТИ ЗАТРАТ</vt:lpstr>
      <vt:lpstr>ГОСУДАРСТВЕННАЯ ПОДДЕРЖКА ПРЕДПРИЯТИЙ ОБРАБАТЫВАЮЩЕЙ ПРОМЫШЛЕННОСТИ В ВИДЕ СУБСИДИИ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ГОСУДАРСТВЕННАЯ ПОДДЕРЖКА В СФЕРЕ КУЛЬТУРЫ</vt:lpstr>
      <vt:lpstr>ГОСУДАРСТВЕННАЯ ПОДДЕРЖКА В СФЕРЕ ТУРИЗМА</vt:lpstr>
      <vt:lpstr>Презентация PowerPoint</vt:lpstr>
      <vt:lpstr>С 1 ЯНВАРЯ 2024 ГОДА УСТАНОВЛЕНЫ БЕССРОЧНО МИНИМАЛЬНО ВОЗМОЖНЫЕ НАЛОГОВЫЕ СТАВКИ ДЛЯ ВСЕХ ОРГАНИЗАЦИЙ И ИП:</vt:lpstr>
      <vt:lpstr>МИНИМАЛЬНЫЕ НАЛОГОВЫЕ СТАВКИ ПО УСН В БУРЯТИИ</vt:lpstr>
      <vt:lpstr>МИНИМАЛЬНЫЕ НАЛОГОВЫЕ СТАВКИ ПО УСН</vt:lpstr>
      <vt:lpstr>ГОСУДАРСТВЕННАЯ ПОДДЕРЖКА БИЗНЕСА В РЕСПУБЛИКЕ БУРЯТИЯ</vt:lpstr>
      <vt:lpstr>ГОСУДАРСТВЕННАЯ ПОДДЕРЖКА БИЗНЕСА В РЕСПУБЛИКЕ БУРЯТИЯ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ГОСУДАРСТВЕННАЯ ПОДДЕРЖКА МСП</dc:title>
  <dc:creator>admin</dc:creator>
  <cp:lastModifiedBy>Снеткова Оксана Александровна</cp:lastModifiedBy>
  <cp:revision>13</cp:revision>
  <cp:lastPrinted>2024-05-22T00:33:50Z</cp:lastPrinted>
  <dcterms:created xsi:type="dcterms:W3CDTF">2024-05-14T05:08:26Z</dcterms:created>
  <dcterms:modified xsi:type="dcterms:W3CDTF">2024-08-23T00:43:29Z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2024-03-12T00:00:00Z</vt:filetime>
  </property>
  <property fmtid="{D5CDD505-2E9C-101B-9397-08002B2CF9AE}" pid="3" name="Creator">
    <vt:lpwstr>Adobe InDesign 17.0 (Windows)</vt:lpwstr>
  </property>
  <property fmtid="{D5CDD505-2E9C-101B-9397-08002B2CF9AE}" pid="4" name="LastSaved">
    <vt:filetime>2024-05-14T00:00:00Z</vt:filetime>
  </property>
  <property fmtid="{D5CDD505-2E9C-101B-9397-08002B2CF9AE}" pid="5" name="Producer">
    <vt:lpwstr>Adobe PDF Library 16.0.3</vt:lpwstr>
  </property>
</Properties>
</file>